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404040"/>
    <a:srgbClr val="FFC1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D13E7-8E33-484F-83D1-3AFF073D07D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593F58-8BB6-49EF-87AF-70F34DED9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0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restoration was carried out in 2011, shown in the middle Google Earth image.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1E3AB-6F80-4709-8554-0147D66F114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900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53220-CFC9-4186-AEBB-939360422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EE27AB-A6FF-4D52-8D35-8C287B451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9B81A-CBE1-4155-8BEE-8A1949845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BB914-9D73-47A6-9C31-A25CEB170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C32B9-8B35-4E50-8BDD-D6A4A0552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51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2C969-2066-4FB0-BA0E-50B5CB47E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085EA0-F7D8-46F8-8B69-A20388BB3E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6DFD3-78D0-4E17-8CE1-566C77FA5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D0CC6-7B7A-45C9-B9C2-ACBDE0FD8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44129-A6C4-4DC2-9A95-D9A497D6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6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3B62D-FAAA-404F-9A14-24014FA52B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82964-97D7-4404-A91A-E14C5D19F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EA6A3-366C-4474-8C80-65EEC5C6E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6D307-71EF-4274-92A4-66007CCAD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8774C-FBAA-461A-A74E-04C37145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785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0FB33-375B-424E-BC87-4F26A7D9C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4EEA0-BDDB-42C9-AE14-D384B6618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F1A45-8CB3-4DCA-BEA1-D637D1B5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45E714-CFE8-4D7B-8B87-E99390F59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78E0B-297E-486B-B02B-B41C360DB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808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A3150-FAEF-4F98-95E5-47F75A1D3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B8EED9-7B40-4B91-B0B9-D264ADD54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78A43-F60A-41FE-993C-80462D223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FBECC-EE61-4FB8-BC45-0E284BA1A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B433A-B568-4C0D-9CAB-F616F0265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794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D414A-4A1D-4683-8A95-1D7F5351F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086F2-3054-47B7-AEEA-0BC33D8A2E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EFA23-1566-4E4C-84A6-E3EBC6144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80823E-7A5C-4C0F-8A5A-58786018B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FA593-7513-442C-BC96-60788A88E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CE89E-76C8-4D36-BB25-29B43842D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0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7BA53-482A-406D-9742-171C5C78B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AD5FA-8472-4251-9BC9-13673639E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AFDB40-4E0F-4A7F-8BD0-AE859D82B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15E626-2E1C-4EFA-AF1F-7CAD8CA2F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319360-D27A-4EE9-8C3A-ED7BAC9E4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49B087-7AB5-4895-A2FB-E2286E798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DDEC1D-C2DE-45E3-A912-48F82279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0DC0-DCA5-4065-8B01-D02F71D1F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82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50E72-73D3-42D8-83A6-B5EEA9412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4ADCEE-600C-4DF8-B2EB-0B2834C39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443AF4-AD33-44B6-AF3C-1529C4331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6909F-210B-45A6-91F2-96C0578CF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75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12674-69C9-429F-9E30-34AC0543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F758A9-0EB3-431E-A0AF-7459C64D6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9BBC7A-907A-4995-8BBF-2F147AC8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51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C952-2CB9-4A85-8180-76937DBF2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B7C8B-0DD0-4B88-A1FE-96DB5B571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2CA15E-B7CB-4C50-B76A-5F47D5BA00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A53CC9-0ADA-4D0E-9D14-6EC8FA26D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FDF514-6B58-4DD7-BE38-D33B407E3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889A9-1771-41E8-A74C-F65965A90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66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6180C-B561-4E64-8AB9-218CD8BB7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2D768A-375A-4559-848B-170CF332F6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29C260-60E9-4AA2-A847-DA276D0A2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6ACCF1-950E-4D76-9E58-4B0F1798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3F44D-F712-4506-A0F0-FEC2865F1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B8521-9220-423E-92B2-FB44F3569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826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98137B-8BAB-4D58-AC36-BFE0031B7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5C0F9-F05C-4802-A848-7C5FE48A7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C6B14-F11F-4FEC-9D9E-868A43D27A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042B4-D288-4238-8860-4DC227845E68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6F31C1-3D40-4EC5-8F24-A42A95D41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AAD1F-3ABF-44B3-B0AA-87E0296688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0A9CDE-9BC4-461F-9C6F-DC84C9A4E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5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B5156-F5C6-4A65-B0D8-C84EFBC7CB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DDE39E-C6AA-428D-9937-763EE2D237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84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3CB50B26-D728-4D30-ADC9-FCF74E9F3728}"/>
              </a:ext>
            </a:extLst>
          </p:cNvPr>
          <p:cNvGrpSpPr/>
          <p:nvPr/>
        </p:nvGrpSpPr>
        <p:grpSpPr>
          <a:xfrm>
            <a:off x="637563" y="236912"/>
            <a:ext cx="8040924" cy="6384176"/>
            <a:chOff x="637563" y="236912"/>
            <a:chExt cx="8040924" cy="638417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4658D65-69BA-4F68-86D5-79F507847320}"/>
                </a:ext>
              </a:extLst>
            </p:cNvPr>
            <p:cNvSpPr/>
            <p:nvPr/>
          </p:nvSpPr>
          <p:spPr>
            <a:xfrm>
              <a:off x="637563" y="236914"/>
              <a:ext cx="8040924" cy="638417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Diagram&#10;&#10;Description automatically generated with medium confidence">
              <a:extLst>
                <a:ext uri="{FF2B5EF4-FFF2-40B4-BE49-F238E27FC236}">
                  <a16:creationId xmlns:a16="http://schemas.microsoft.com/office/drawing/2014/main" id="{0F466E83-AAE8-4C56-932D-41B8CB867D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45" r="20806" b="5321"/>
            <a:stretch/>
          </p:blipFill>
          <p:spPr>
            <a:xfrm>
              <a:off x="2277237" y="311726"/>
              <a:ext cx="2715586" cy="6181353"/>
            </a:xfrm>
            <a:prstGeom prst="rect">
              <a:avLst/>
            </a:prstGeom>
          </p:spPr>
        </p:pic>
        <p:pic>
          <p:nvPicPr>
            <p:cNvPr id="5" name="Picture 4" descr="Diagram&#10;&#10;Description automatically generated with medium confidence">
              <a:extLst>
                <a:ext uri="{FF2B5EF4-FFF2-40B4-BE49-F238E27FC236}">
                  <a16:creationId xmlns:a16="http://schemas.microsoft.com/office/drawing/2014/main" id="{31956BBF-8FE4-491A-A88E-17564CF9CE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787" t="4546" r="20806" b="5321"/>
            <a:stretch/>
          </p:blipFill>
          <p:spPr>
            <a:xfrm>
              <a:off x="4764947" y="311726"/>
              <a:ext cx="1728480" cy="6181353"/>
            </a:xfrm>
            <a:prstGeom prst="rect">
              <a:avLst/>
            </a:prstGeom>
          </p:spPr>
        </p:pic>
        <p:pic>
          <p:nvPicPr>
            <p:cNvPr id="7" name="Picture 6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F8D8F8CF-C2AD-4A73-9E99-DA01E5B253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68" t="7765" r="10564" b="10843"/>
            <a:stretch/>
          </p:blipFill>
          <p:spPr>
            <a:xfrm>
              <a:off x="822120" y="2153874"/>
              <a:ext cx="2536967" cy="2550253"/>
            </a:xfrm>
            <a:prstGeom prst="rect">
              <a:avLst/>
            </a:prstGeom>
            <a:ln w="28575">
              <a:solidFill>
                <a:srgbClr val="002060"/>
              </a:solidFill>
            </a:ln>
          </p:spPr>
        </p:pic>
        <p:pic>
          <p:nvPicPr>
            <p:cNvPr id="9" name="Picture 8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E3E9E8D5-7E2B-4454-BA53-03E8C6B083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94" t="7951" r="10326" b="9969"/>
            <a:stretch/>
          </p:blipFill>
          <p:spPr>
            <a:xfrm>
              <a:off x="5881603" y="2153874"/>
              <a:ext cx="2550253" cy="2550253"/>
            </a:xfrm>
            <a:prstGeom prst="rect">
              <a:avLst/>
            </a:prstGeom>
            <a:ln w="38100">
              <a:solidFill>
                <a:srgbClr val="002060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BFECD70-3082-4AFF-9F3E-56EDE944E979}"/>
                </a:ext>
              </a:extLst>
            </p:cNvPr>
            <p:cNvSpPr txBox="1"/>
            <p:nvPr/>
          </p:nvSpPr>
          <p:spPr>
            <a:xfrm>
              <a:off x="822115" y="1346353"/>
              <a:ext cx="25369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Pre-Restoration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8B4260-F923-4E1D-805C-FE1DF6F57DFE}"/>
                </a:ext>
              </a:extLst>
            </p:cNvPr>
            <p:cNvSpPr txBox="1"/>
            <p:nvPr/>
          </p:nvSpPr>
          <p:spPr>
            <a:xfrm>
              <a:off x="5881603" y="1346353"/>
              <a:ext cx="255025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Post-Restoration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3EFD8DB-0B09-427D-8CEC-3008F9D1E89F}"/>
                </a:ext>
              </a:extLst>
            </p:cNvPr>
            <p:cNvCxnSpPr>
              <a:cxnSpLocks/>
            </p:cNvCxnSpPr>
            <p:nvPr/>
          </p:nvCxnSpPr>
          <p:spPr>
            <a:xfrm>
              <a:off x="4613563" y="236912"/>
              <a:ext cx="0" cy="6384175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A29A90-5B67-46AF-8D3A-12C81CB02CFE}"/>
                </a:ext>
              </a:extLst>
            </p:cNvPr>
            <p:cNvSpPr/>
            <p:nvPr/>
          </p:nvSpPr>
          <p:spPr>
            <a:xfrm>
              <a:off x="6574223" y="5381349"/>
              <a:ext cx="228600" cy="228600"/>
            </a:xfrm>
            <a:prstGeom prst="rect">
              <a:avLst/>
            </a:prstGeom>
            <a:solidFill>
              <a:srgbClr val="FFC12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6712C01-ED7A-46F1-A4CC-E222D21DDF18}"/>
                </a:ext>
              </a:extLst>
            </p:cNvPr>
            <p:cNvSpPr/>
            <p:nvPr/>
          </p:nvSpPr>
          <p:spPr>
            <a:xfrm>
              <a:off x="6574987" y="5799171"/>
              <a:ext cx="228600" cy="228600"/>
            </a:xfrm>
            <a:prstGeom prst="rect">
              <a:avLst/>
            </a:prstGeom>
            <a:solidFill>
              <a:srgbClr val="40404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CF95C03-EC38-49C7-AD51-BD25586FBD8F}"/>
                </a:ext>
              </a:extLst>
            </p:cNvPr>
            <p:cNvSpPr txBox="1"/>
            <p:nvPr/>
          </p:nvSpPr>
          <p:spPr>
            <a:xfrm>
              <a:off x="6886905" y="5310983"/>
              <a:ext cx="8770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Sunny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2365C9-F3D2-4475-B99C-C4B8C1111648}"/>
                </a:ext>
              </a:extLst>
            </p:cNvPr>
            <p:cNvSpPr txBox="1"/>
            <p:nvPr/>
          </p:nvSpPr>
          <p:spPr>
            <a:xfrm>
              <a:off x="6886905" y="5728805"/>
              <a:ext cx="8770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Shady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4016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abric&#10;&#10;Description automatically generated">
            <a:extLst>
              <a:ext uri="{FF2B5EF4-FFF2-40B4-BE49-F238E27FC236}">
                <a16:creationId xmlns:a16="http://schemas.microsoft.com/office/drawing/2014/main" id="{C0BB32E2-98DF-401D-819D-C43E6E8B6A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08" y="0"/>
            <a:ext cx="114057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81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lant&#10;&#10;Description automatically generated">
            <a:extLst>
              <a:ext uri="{FF2B5EF4-FFF2-40B4-BE49-F238E27FC236}">
                <a16:creationId xmlns:a16="http://schemas.microsoft.com/office/drawing/2014/main" id="{9B312837-9EAE-440B-93B4-D8E1893A6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08" y="0"/>
            <a:ext cx="114057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495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abric&#10;&#10;Description automatically generated">
            <a:extLst>
              <a:ext uri="{FF2B5EF4-FFF2-40B4-BE49-F238E27FC236}">
                <a16:creationId xmlns:a16="http://schemas.microsoft.com/office/drawing/2014/main" id="{0942F311-5EE8-4344-92F9-13752D4991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08" y="0"/>
            <a:ext cx="114057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489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8949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E880AB4-BF6A-43E0-9872-AFA9EC004F1C}"/>
              </a:ext>
            </a:extLst>
          </p:cNvPr>
          <p:cNvGrpSpPr/>
          <p:nvPr/>
        </p:nvGrpSpPr>
        <p:grpSpPr>
          <a:xfrm>
            <a:off x="1754645" y="332418"/>
            <a:ext cx="6173710" cy="6592258"/>
            <a:chOff x="1754645" y="332418"/>
            <a:chExt cx="6173710" cy="659225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E22F60-AD2A-4D5D-87C2-9259199ECD27}"/>
                </a:ext>
              </a:extLst>
            </p:cNvPr>
            <p:cNvSpPr/>
            <p:nvPr/>
          </p:nvSpPr>
          <p:spPr>
            <a:xfrm>
              <a:off x="1754645" y="332418"/>
              <a:ext cx="6093956" cy="65922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2CB8C3-9AC7-4A5B-B186-78A5B6C21851}"/>
                </a:ext>
              </a:extLst>
            </p:cNvPr>
            <p:cNvSpPr txBox="1"/>
            <p:nvPr/>
          </p:nvSpPr>
          <p:spPr>
            <a:xfrm>
              <a:off x="4691237" y="332418"/>
              <a:ext cx="10168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2011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BFF5FCE-3FC0-45C2-B990-08D98B9A4925}"/>
                </a:ext>
              </a:extLst>
            </p:cNvPr>
            <p:cNvSpPr txBox="1"/>
            <p:nvPr/>
          </p:nvSpPr>
          <p:spPr>
            <a:xfrm>
              <a:off x="6478118" y="332418"/>
              <a:ext cx="9673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2012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CA6C1A1-4DC5-4D84-9647-5294935CEC40}"/>
                </a:ext>
              </a:extLst>
            </p:cNvPr>
            <p:cNvSpPr txBox="1"/>
            <p:nvPr/>
          </p:nvSpPr>
          <p:spPr>
            <a:xfrm>
              <a:off x="2831989" y="332418"/>
              <a:ext cx="10168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2005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1D742B9-6A99-4255-922A-E56B2AF78265}"/>
                </a:ext>
              </a:extLst>
            </p:cNvPr>
            <p:cNvCxnSpPr>
              <a:cxnSpLocks/>
            </p:cNvCxnSpPr>
            <p:nvPr/>
          </p:nvCxnSpPr>
          <p:spPr>
            <a:xfrm>
              <a:off x="2400976" y="1868652"/>
              <a:ext cx="0" cy="391477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D77969A2-5DCB-4A47-9D25-5703992EAD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02" t="11579" r="45186"/>
            <a:stretch/>
          </p:blipFill>
          <p:spPr>
            <a:xfrm>
              <a:off x="2533397" y="794084"/>
              <a:ext cx="1648327" cy="6063916"/>
            </a:xfrm>
            <a:prstGeom prst="rect">
              <a:avLst/>
            </a:prstGeom>
            <a:ln w="38100">
              <a:noFill/>
            </a:ln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5214D47-D65B-4DB2-BF3D-FD34DD6CD666}"/>
                </a:ext>
              </a:extLst>
            </p:cNvPr>
            <p:cNvSpPr txBox="1"/>
            <p:nvPr/>
          </p:nvSpPr>
          <p:spPr>
            <a:xfrm rot="16200000">
              <a:off x="974970" y="3457956"/>
              <a:ext cx="22056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Restoration Reach</a:t>
              </a:r>
            </a:p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1.6 km</a:t>
              </a: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4787D6E-ECEE-49E6-8228-A92F1E4E7C4E}"/>
                </a:ext>
              </a:extLst>
            </p:cNvPr>
            <p:cNvSpPr/>
            <p:nvPr/>
          </p:nvSpPr>
          <p:spPr>
            <a:xfrm>
              <a:off x="3616963" y="794083"/>
              <a:ext cx="564761" cy="6063917"/>
            </a:xfrm>
            <a:custGeom>
              <a:avLst/>
              <a:gdLst>
                <a:gd name="connsiteX0" fmla="*/ 25400 w 685800"/>
                <a:gd name="connsiteY0" fmla="*/ 114300 h 6223000"/>
                <a:gd name="connsiteX1" fmla="*/ 266700 w 685800"/>
                <a:gd name="connsiteY1" fmla="*/ 1282700 h 6223000"/>
                <a:gd name="connsiteX2" fmla="*/ 317500 w 685800"/>
                <a:gd name="connsiteY2" fmla="*/ 1574800 h 6223000"/>
                <a:gd name="connsiteX3" fmla="*/ 279400 w 685800"/>
                <a:gd name="connsiteY3" fmla="*/ 2044700 h 6223000"/>
                <a:gd name="connsiteX4" fmla="*/ 190500 w 685800"/>
                <a:gd name="connsiteY4" fmla="*/ 2349500 h 6223000"/>
                <a:gd name="connsiteX5" fmla="*/ 165100 w 685800"/>
                <a:gd name="connsiteY5" fmla="*/ 2781300 h 6223000"/>
                <a:gd name="connsiteX6" fmla="*/ 101600 w 685800"/>
                <a:gd name="connsiteY6" fmla="*/ 3314700 h 6223000"/>
                <a:gd name="connsiteX7" fmla="*/ 12700 w 685800"/>
                <a:gd name="connsiteY7" fmla="*/ 3835400 h 6223000"/>
                <a:gd name="connsiteX8" fmla="*/ 12700 w 685800"/>
                <a:gd name="connsiteY8" fmla="*/ 4140200 h 6223000"/>
                <a:gd name="connsiteX9" fmla="*/ 50800 w 685800"/>
                <a:gd name="connsiteY9" fmla="*/ 4775200 h 6223000"/>
                <a:gd name="connsiteX10" fmla="*/ 114300 w 685800"/>
                <a:gd name="connsiteY10" fmla="*/ 5499100 h 6223000"/>
                <a:gd name="connsiteX11" fmla="*/ 177800 w 685800"/>
                <a:gd name="connsiteY11" fmla="*/ 6032500 h 6223000"/>
                <a:gd name="connsiteX12" fmla="*/ 190500 w 685800"/>
                <a:gd name="connsiteY12" fmla="*/ 6223000 h 6223000"/>
                <a:gd name="connsiteX13" fmla="*/ 685800 w 685800"/>
                <a:gd name="connsiteY13" fmla="*/ 6223000 h 6223000"/>
                <a:gd name="connsiteX14" fmla="*/ 660400 w 685800"/>
                <a:gd name="connsiteY14" fmla="*/ 12700 h 6223000"/>
                <a:gd name="connsiteX15" fmla="*/ 0 w 685800"/>
                <a:gd name="connsiteY15" fmla="*/ 0 h 6223000"/>
                <a:gd name="connsiteX16" fmla="*/ 25400 w 685800"/>
                <a:gd name="connsiteY16" fmla="*/ 114300 h 6223000"/>
                <a:gd name="connsiteX0" fmla="*/ 25400 w 685800"/>
                <a:gd name="connsiteY0" fmla="*/ 114300 h 6223000"/>
                <a:gd name="connsiteX1" fmla="*/ 266700 w 685800"/>
                <a:gd name="connsiteY1" fmla="*/ 1282700 h 6223000"/>
                <a:gd name="connsiteX2" fmla="*/ 317500 w 685800"/>
                <a:gd name="connsiteY2" fmla="*/ 1574800 h 6223000"/>
                <a:gd name="connsiteX3" fmla="*/ 279400 w 685800"/>
                <a:gd name="connsiteY3" fmla="*/ 2044700 h 6223000"/>
                <a:gd name="connsiteX4" fmla="*/ 190500 w 685800"/>
                <a:gd name="connsiteY4" fmla="*/ 2349500 h 6223000"/>
                <a:gd name="connsiteX5" fmla="*/ 165100 w 685800"/>
                <a:gd name="connsiteY5" fmla="*/ 2781300 h 6223000"/>
                <a:gd name="connsiteX6" fmla="*/ 101600 w 685800"/>
                <a:gd name="connsiteY6" fmla="*/ 3314700 h 6223000"/>
                <a:gd name="connsiteX7" fmla="*/ 12700 w 685800"/>
                <a:gd name="connsiteY7" fmla="*/ 3835400 h 6223000"/>
                <a:gd name="connsiteX8" fmla="*/ 12700 w 685800"/>
                <a:gd name="connsiteY8" fmla="*/ 4140200 h 6223000"/>
                <a:gd name="connsiteX9" fmla="*/ 50800 w 685800"/>
                <a:gd name="connsiteY9" fmla="*/ 4775200 h 6223000"/>
                <a:gd name="connsiteX10" fmla="*/ 114300 w 685800"/>
                <a:gd name="connsiteY10" fmla="*/ 5499100 h 6223000"/>
                <a:gd name="connsiteX11" fmla="*/ 177800 w 685800"/>
                <a:gd name="connsiteY11" fmla="*/ 6032500 h 6223000"/>
                <a:gd name="connsiteX12" fmla="*/ 190500 w 685800"/>
                <a:gd name="connsiteY12" fmla="*/ 6223000 h 6223000"/>
                <a:gd name="connsiteX13" fmla="*/ 685800 w 685800"/>
                <a:gd name="connsiteY13" fmla="*/ 6223000 h 6223000"/>
                <a:gd name="connsiteX14" fmla="*/ 660400 w 685800"/>
                <a:gd name="connsiteY14" fmla="*/ 12700 h 6223000"/>
                <a:gd name="connsiteX15" fmla="*/ 0 w 685800"/>
                <a:gd name="connsiteY15" fmla="*/ 0 h 6223000"/>
                <a:gd name="connsiteX16" fmla="*/ 25400 w 685800"/>
                <a:gd name="connsiteY16" fmla="*/ 114300 h 6223000"/>
                <a:gd name="connsiteX0" fmla="*/ 25400 w 685800"/>
                <a:gd name="connsiteY0" fmla="*/ 114300 h 6223000"/>
                <a:gd name="connsiteX1" fmla="*/ 266700 w 685800"/>
                <a:gd name="connsiteY1" fmla="*/ 1282700 h 6223000"/>
                <a:gd name="connsiteX2" fmla="*/ 317500 w 685800"/>
                <a:gd name="connsiteY2" fmla="*/ 1574800 h 6223000"/>
                <a:gd name="connsiteX3" fmla="*/ 279400 w 685800"/>
                <a:gd name="connsiteY3" fmla="*/ 2044700 h 6223000"/>
                <a:gd name="connsiteX4" fmla="*/ 203200 w 685800"/>
                <a:gd name="connsiteY4" fmla="*/ 2349500 h 6223000"/>
                <a:gd name="connsiteX5" fmla="*/ 165100 w 685800"/>
                <a:gd name="connsiteY5" fmla="*/ 2781300 h 6223000"/>
                <a:gd name="connsiteX6" fmla="*/ 101600 w 685800"/>
                <a:gd name="connsiteY6" fmla="*/ 3314700 h 6223000"/>
                <a:gd name="connsiteX7" fmla="*/ 12700 w 685800"/>
                <a:gd name="connsiteY7" fmla="*/ 3835400 h 6223000"/>
                <a:gd name="connsiteX8" fmla="*/ 12700 w 685800"/>
                <a:gd name="connsiteY8" fmla="*/ 4140200 h 6223000"/>
                <a:gd name="connsiteX9" fmla="*/ 50800 w 685800"/>
                <a:gd name="connsiteY9" fmla="*/ 4775200 h 6223000"/>
                <a:gd name="connsiteX10" fmla="*/ 114300 w 685800"/>
                <a:gd name="connsiteY10" fmla="*/ 5499100 h 6223000"/>
                <a:gd name="connsiteX11" fmla="*/ 177800 w 685800"/>
                <a:gd name="connsiteY11" fmla="*/ 6032500 h 6223000"/>
                <a:gd name="connsiteX12" fmla="*/ 190500 w 685800"/>
                <a:gd name="connsiteY12" fmla="*/ 6223000 h 6223000"/>
                <a:gd name="connsiteX13" fmla="*/ 685800 w 685800"/>
                <a:gd name="connsiteY13" fmla="*/ 6223000 h 6223000"/>
                <a:gd name="connsiteX14" fmla="*/ 660400 w 685800"/>
                <a:gd name="connsiteY14" fmla="*/ 12700 h 6223000"/>
                <a:gd name="connsiteX15" fmla="*/ 0 w 685800"/>
                <a:gd name="connsiteY15" fmla="*/ 0 h 6223000"/>
                <a:gd name="connsiteX16" fmla="*/ 25400 w 685800"/>
                <a:gd name="connsiteY16" fmla="*/ 114300 h 622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800" h="6223000">
                  <a:moveTo>
                    <a:pt x="25400" y="114300"/>
                  </a:moveTo>
                  <a:lnTo>
                    <a:pt x="266700" y="1282700"/>
                  </a:lnTo>
                  <a:lnTo>
                    <a:pt x="317500" y="1574800"/>
                  </a:lnTo>
                  <a:lnTo>
                    <a:pt x="279400" y="2044700"/>
                  </a:lnTo>
                  <a:lnTo>
                    <a:pt x="203200" y="2349500"/>
                  </a:lnTo>
                  <a:lnTo>
                    <a:pt x="165100" y="2781300"/>
                  </a:lnTo>
                  <a:lnTo>
                    <a:pt x="101600" y="3314700"/>
                  </a:lnTo>
                  <a:lnTo>
                    <a:pt x="12700" y="3835400"/>
                  </a:lnTo>
                  <a:lnTo>
                    <a:pt x="12700" y="4140200"/>
                  </a:lnTo>
                  <a:lnTo>
                    <a:pt x="50800" y="4775200"/>
                  </a:lnTo>
                  <a:lnTo>
                    <a:pt x="114300" y="5499100"/>
                  </a:lnTo>
                  <a:lnTo>
                    <a:pt x="177800" y="6032500"/>
                  </a:lnTo>
                  <a:lnTo>
                    <a:pt x="190500" y="6223000"/>
                  </a:lnTo>
                  <a:lnTo>
                    <a:pt x="685800" y="6223000"/>
                  </a:lnTo>
                  <a:lnTo>
                    <a:pt x="660400" y="12700"/>
                  </a:lnTo>
                  <a:lnTo>
                    <a:pt x="0" y="0"/>
                  </a:lnTo>
                  <a:lnTo>
                    <a:pt x="25400" y="114300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7226DD5F-B2E3-44E7-8527-D3944D9178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89474" b="98830" l="93905" r="99323">
                          <a14:foregroundMark x1="96562" y1="91982" x2="96562" y2="9198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228" t="88305" r="-149" b="-1"/>
            <a:stretch/>
          </p:blipFill>
          <p:spPr>
            <a:xfrm>
              <a:off x="3694747" y="898356"/>
              <a:ext cx="553454" cy="80210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ACA1A3A-D889-4A0C-B151-0755840121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1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02" t="11579" r="45186"/>
            <a:stretch/>
          </p:blipFill>
          <p:spPr>
            <a:xfrm>
              <a:off x="4326023" y="794083"/>
              <a:ext cx="1648327" cy="6063917"/>
            </a:xfrm>
            <a:prstGeom prst="rect">
              <a:avLst/>
            </a:prstGeom>
            <a:ln w="38100">
              <a:noFill/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5E6B68F-95E0-442E-9BC4-EF9232DAB0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89474" b="98830" l="93905" r="99323">
                          <a14:foregroundMark x1="96562" y1="91982" x2="96562" y2="9198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228" t="88305" r="-149" b="-1"/>
            <a:stretch/>
          </p:blipFill>
          <p:spPr>
            <a:xfrm>
              <a:off x="5500019" y="898356"/>
              <a:ext cx="553454" cy="802105"/>
            </a:xfrm>
            <a:prstGeom prst="rect">
              <a:avLst/>
            </a:prstGeom>
          </p:spPr>
        </p:pic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435F71D-9517-4DBC-9479-5EE248F5DE70}"/>
                </a:ext>
              </a:extLst>
            </p:cNvPr>
            <p:cNvSpPr/>
            <p:nvPr/>
          </p:nvSpPr>
          <p:spPr>
            <a:xfrm>
              <a:off x="2543511" y="794082"/>
              <a:ext cx="405809" cy="6056718"/>
            </a:xfrm>
            <a:custGeom>
              <a:avLst/>
              <a:gdLst>
                <a:gd name="connsiteX0" fmla="*/ 406400 w 609600"/>
                <a:gd name="connsiteY0" fmla="*/ 0 h 6350000"/>
                <a:gd name="connsiteX1" fmla="*/ 457200 w 609600"/>
                <a:gd name="connsiteY1" fmla="*/ 495300 h 6350000"/>
                <a:gd name="connsiteX2" fmla="*/ 533400 w 609600"/>
                <a:gd name="connsiteY2" fmla="*/ 977900 h 6350000"/>
                <a:gd name="connsiteX3" fmla="*/ 558800 w 609600"/>
                <a:gd name="connsiteY3" fmla="*/ 1397000 h 6350000"/>
                <a:gd name="connsiteX4" fmla="*/ 520700 w 609600"/>
                <a:gd name="connsiteY4" fmla="*/ 1676400 h 6350000"/>
                <a:gd name="connsiteX5" fmla="*/ 571500 w 609600"/>
                <a:gd name="connsiteY5" fmla="*/ 2019300 h 6350000"/>
                <a:gd name="connsiteX6" fmla="*/ 571500 w 609600"/>
                <a:gd name="connsiteY6" fmla="*/ 2247900 h 6350000"/>
                <a:gd name="connsiteX7" fmla="*/ 609600 w 609600"/>
                <a:gd name="connsiteY7" fmla="*/ 2514600 h 6350000"/>
                <a:gd name="connsiteX8" fmla="*/ 596900 w 609600"/>
                <a:gd name="connsiteY8" fmla="*/ 2667000 h 6350000"/>
                <a:gd name="connsiteX9" fmla="*/ 558800 w 609600"/>
                <a:gd name="connsiteY9" fmla="*/ 2819400 h 6350000"/>
                <a:gd name="connsiteX10" fmla="*/ 584200 w 609600"/>
                <a:gd name="connsiteY10" fmla="*/ 3035300 h 6350000"/>
                <a:gd name="connsiteX11" fmla="*/ 596900 w 609600"/>
                <a:gd name="connsiteY11" fmla="*/ 3213100 h 6350000"/>
                <a:gd name="connsiteX12" fmla="*/ 609600 w 609600"/>
                <a:gd name="connsiteY12" fmla="*/ 3378200 h 6350000"/>
                <a:gd name="connsiteX13" fmla="*/ 546100 w 609600"/>
                <a:gd name="connsiteY13" fmla="*/ 3492500 h 6350000"/>
                <a:gd name="connsiteX14" fmla="*/ 508000 w 609600"/>
                <a:gd name="connsiteY14" fmla="*/ 3683000 h 6350000"/>
                <a:gd name="connsiteX15" fmla="*/ 482600 w 609600"/>
                <a:gd name="connsiteY15" fmla="*/ 3810000 h 6350000"/>
                <a:gd name="connsiteX16" fmla="*/ 482600 w 609600"/>
                <a:gd name="connsiteY16" fmla="*/ 3937000 h 6350000"/>
                <a:gd name="connsiteX17" fmla="*/ 482600 w 609600"/>
                <a:gd name="connsiteY17" fmla="*/ 4051300 h 6350000"/>
                <a:gd name="connsiteX18" fmla="*/ 482600 w 609600"/>
                <a:gd name="connsiteY18" fmla="*/ 4114800 h 6350000"/>
                <a:gd name="connsiteX19" fmla="*/ 482600 w 609600"/>
                <a:gd name="connsiteY19" fmla="*/ 4191000 h 6350000"/>
                <a:gd name="connsiteX20" fmla="*/ 457200 w 609600"/>
                <a:gd name="connsiteY20" fmla="*/ 4241800 h 6350000"/>
                <a:gd name="connsiteX21" fmla="*/ 444500 w 609600"/>
                <a:gd name="connsiteY21" fmla="*/ 4470400 h 6350000"/>
                <a:gd name="connsiteX22" fmla="*/ 508000 w 609600"/>
                <a:gd name="connsiteY22" fmla="*/ 4597400 h 6350000"/>
                <a:gd name="connsiteX23" fmla="*/ 508000 w 609600"/>
                <a:gd name="connsiteY23" fmla="*/ 4800600 h 6350000"/>
                <a:gd name="connsiteX24" fmla="*/ 520700 w 609600"/>
                <a:gd name="connsiteY24" fmla="*/ 5168900 h 6350000"/>
                <a:gd name="connsiteX25" fmla="*/ 533400 w 609600"/>
                <a:gd name="connsiteY25" fmla="*/ 5473700 h 6350000"/>
                <a:gd name="connsiteX26" fmla="*/ 533400 w 609600"/>
                <a:gd name="connsiteY26" fmla="*/ 5880100 h 6350000"/>
                <a:gd name="connsiteX27" fmla="*/ 279400 w 609600"/>
                <a:gd name="connsiteY27" fmla="*/ 6172200 h 6350000"/>
                <a:gd name="connsiteX28" fmla="*/ 203200 w 609600"/>
                <a:gd name="connsiteY28" fmla="*/ 6350000 h 6350000"/>
                <a:gd name="connsiteX29" fmla="*/ 0 w 609600"/>
                <a:gd name="connsiteY29" fmla="*/ 6311900 h 6350000"/>
                <a:gd name="connsiteX30" fmla="*/ 114300 w 609600"/>
                <a:gd name="connsiteY30" fmla="*/ 4241800 h 6350000"/>
                <a:gd name="connsiteX31" fmla="*/ 76200 w 609600"/>
                <a:gd name="connsiteY31" fmla="*/ 12700 h 6350000"/>
                <a:gd name="connsiteX32" fmla="*/ 406400 w 609600"/>
                <a:gd name="connsiteY32" fmla="*/ 0 h 6350000"/>
                <a:gd name="connsiteX0" fmla="*/ 406400 w 609600"/>
                <a:gd name="connsiteY0" fmla="*/ 0 h 6350000"/>
                <a:gd name="connsiteX1" fmla="*/ 457200 w 609600"/>
                <a:gd name="connsiteY1" fmla="*/ 495300 h 6350000"/>
                <a:gd name="connsiteX2" fmla="*/ 533400 w 609600"/>
                <a:gd name="connsiteY2" fmla="*/ 977900 h 6350000"/>
                <a:gd name="connsiteX3" fmla="*/ 558800 w 609600"/>
                <a:gd name="connsiteY3" fmla="*/ 1397000 h 6350000"/>
                <a:gd name="connsiteX4" fmla="*/ 520700 w 609600"/>
                <a:gd name="connsiteY4" fmla="*/ 1676400 h 6350000"/>
                <a:gd name="connsiteX5" fmla="*/ 571500 w 609600"/>
                <a:gd name="connsiteY5" fmla="*/ 2019300 h 6350000"/>
                <a:gd name="connsiteX6" fmla="*/ 571500 w 609600"/>
                <a:gd name="connsiteY6" fmla="*/ 2247900 h 6350000"/>
                <a:gd name="connsiteX7" fmla="*/ 609600 w 609600"/>
                <a:gd name="connsiteY7" fmla="*/ 2514600 h 6350000"/>
                <a:gd name="connsiteX8" fmla="*/ 596900 w 609600"/>
                <a:gd name="connsiteY8" fmla="*/ 2667000 h 6350000"/>
                <a:gd name="connsiteX9" fmla="*/ 558800 w 609600"/>
                <a:gd name="connsiteY9" fmla="*/ 2819400 h 6350000"/>
                <a:gd name="connsiteX10" fmla="*/ 584200 w 609600"/>
                <a:gd name="connsiteY10" fmla="*/ 3035300 h 6350000"/>
                <a:gd name="connsiteX11" fmla="*/ 596900 w 609600"/>
                <a:gd name="connsiteY11" fmla="*/ 3213100 h 6350000"/>
                <a:gd name="connsiteX12" fmla="*/ 609600 w 609600"/>
                <a:gd name="connsiteY12" fmla="*/ 3378200 h 6350000"/>
                <a:gd name="connsiteX13" fmla="*/ 546100 w 609600"/>
                <a:gd name="connsiteY13" fmla="*/ 3492500 h 6350000"/>
                <a:gd name="connsiteX14" fmla="*/ 508000 w 609600"/>
                <a:gd name="connsiteY14" fmla="*/ 3683000 h 6350000"/>
                <a:gd name="connsiteX15" fmla="*/ 482600 w 609600"/>
                <a:gd name="connsiteY15" fmla="*/ 3810000 h 6350000"/>
                <a:gd name="connsiteX16" fmla="*/ 482600 w 609600"/>
                <a:gd name="connsiteY16" fmla="*/ 3937000 h 6350000"/>
                <a:gd name="connsiteX17" fmla="*/ 482600 w 609600"/>
                <a:gd name="connsiteY17" fmla="*/ 4051300 h 6350000"/>
                <a:gd name="connsiteX18" fmla="*/ 482600 w 609600"/>
                <a:gd name="connsiteY18" fmla="*/ 4114800 h 6350000"/>
                <a:gd name="connsiteX19" fmla="*/ 482600 w 609600"/>
                <a:gd name="connsiteY19" fmla="*/ 4191000 h 6350000"/>
                <a:gd name="connsiteX20" fmla="*/ 457200 w 609600"/>
                <a:gd name="connsiteY20" fmla="*/ 4241800 h 6350000"/>
                <a:gd name="connsiteX21" fmla="*/ 444500 w 609600"/>
                <a:gd name="connsiteY21" fmla="*/ 4470400 h 6350000"/>
                <a:gd name="connsiteX22" fmla="*/ 508000 w 609600"/>
                <a:gd name="connsiteY22" fmla="*/ 4597400 h 6350000"/>
                <a:gd name="connsiteX23" fmla="*/ 508000 w 609600"/>
                <a:gd name="connsiteY23" fmla="*/ 4800600 h 6350000"/>
                <a:gd name="connsiteX24" fmla="*/ 520700 w 609600"/>
                <a:gd name="connsiteY24" fmla="*/ 5168900 h 6350000"/>
                <a:gd name="connsiteX25" fmla="*/ 533400 w 609600"/>
                <a:gd name="connsiteY25" fmla="*/ 5473700 h 6350000"/>
                <a:gd name="connsiteX26" fmla="*/ 342900 w 609600"/>
                <a:gd name="connsiteY26" fmla="*/ 5842000 h 6350000"/>
                <a:gd name="connsiteX27" fmla="*/ 279400 w 609600"/>
                <a:gd name="connsiteY27" fmla="*/ 6172200 h 6350000"/>
                <a:gd name="connsiteX28" fmla="*/ 203200 w 609600"/>
                <a:gd name="connsiteY28" fmla="*/ 6350000 h 6350000"/>
                <a:gd name="connsiteX29" fmla="*/ 0 w 609600"/>
                <a:gd name="connsiteY29" fmla="*/ 6311900 h 6350000"/>
                <a:gd name="connsiteX30" fmla="*/ 114300 w 609600"/>
                <a:gd name="connsiteY30" fmla="*/ 4241800 h 6350000"/>
                <a:gd name="connsiteX31" fmla="*/ 76200 w 609600"/>
                <a:gd name="connsiteY31" fmla="*/ 12700 h 6350000"/>
                <a:gd name="connsiteX32" fmla="*/ 406400 w 609600"/>
                <a:gd name="connsiteY32" fmla="*/ 0 h 6350000"/>
                <a:gd name="connsiteX0" fmla="*/ 406400 w 609600"/>
                <a:gd name="connsiteY0" fmla="*/ 0 h 6350000"/>
                <a:gd name="connsiteX1" fmla="*/ 457200 w 609600"/>
                <a:gd name="connsiteY1" fmla="*/ 495300 h 6350000"/>
                <a:gd name="connsiteX2" fmla="*/ 533400 w 609600"/>
                <a:gd name="connsiteY2" fmla="*/ 977900 h 6350000"/>
                <a:gd name="connsiteX3" fmla="*/ 558800 w 609600"/>
                <a:gd name="connsiteY3" fmla="*/ 1397000 h 6350000"/>
                <a:gd name="connsiteX4" fmla="*/ 520700 w 609600"/>
                <a:gd name="connsiteY4" fmla="*/ 1676400 h 6350000"/>
                <a:gd name="connsiteX5" fmla="*/ 571500 w 609600"/>
                <a:gd name="connsiteY5" fmla="*/ 2019300 h 6350000"/>
                <a:gd name="connsiteX6" fmla="*/ 571500 w 609600"/>
                <a:gd name="connsiteY6" fmla="*/ 2247900 h 6350000"/>
                <a:gd name="connsiteX7" fmla="*/ 609600 w 609600"/>
                <a:gd name="connsiteY7" fmla="*/ 2514600 h 6350000"/>
                <a:gd name="connsiteX8" fmla="*/ 596900 w 609600"/>
                <a:gd name="connsiteY8" fmla="*/ 2667000 h 6350000"/>
                <a:gd name="connsiteX9" fmla="*/ 558800 w 609600"/>
                <a:gd name="connsiteY9" fmla="*/ 2819400 h 6350000"/>
                <a:gd name="connsiteX10" fmla="*/ 584200 w 609600"/>
                <a:gd name="connsiteY10" fmla="*/ 3035300 h 6350000"/>
                <a:gd name="connsiteX11" fmla="*/ 596900 w 609600"/>
                <a:gd name="connsiteY11" fmla="*/ 3213100 h 6350000"/>
                <a:gd name="connsiteX12" fmla="*/ 609600 w 609600"/>
                <a:gd name="connsiteY12" fmla="*/ 3378200 h 6350000"/>
                <a:gd name="connsiteX13" fmla="*/ 546100 w 609600"/>
                <a:gd name="connsiteY13" fmla="*/ 3492500 h 6350000"/>
                <a:gd name="connsiteX14" fmla="*/ 508000 w 609600"/>
                <a:gd name="connsiteY14" fmla="*/ 3683000 h 6350000"/>
                <a:gd name="connsiteX15" fmla="*/ 482600 w 609600"/>
                <a:gd name="connsiteY15" fmla="*/ 3810000 h 6350000"/>
                <a:gd name="connsiteX16" fmla="*/ 482600 w 609600"/>
                <a:gd name="connsiteY16" fmla="*/ 3937000 h 6350000"/>
                <a:gd name="connsiteX17" fmla="*/ 482600 w 609600"/>
                <a:gd name="connsiteY17" fmla="*/ 4051300 h 6350000"/>
                <a:gd name="connsiteX18" fmla="*/ 482600 w 609600"/>
                <a:gd name="connsiteY18" fmla="*/ 4114800 h 6350000"/>
                <a:gd name="connsiteX19" fmla="*/ 482600 w 609600"/>
                <a:gd name="connsiteY19" fmla="*/ 4191000 h 6350000"/>
                <a:gd name="connsiteX20" fmla="*/ 457200 w 609600"/>
                <a:gd name="connsiteY20" fmla="*/ 4241800 h 6350000"/>
                <a:gd name="connsiteX21" fmla="*/ 444500 w 609600"/>
                <a:gd name="connsiteY21" fmla="*/ 4470400 h 6350000"/>
                <a:gd name="connsiteX22" fmla="*/ 508000 w 609600"/>
                <a:gd name="connsiteY22" fmla="*/ 4597400 h 6350000"/>
                <a:gd name="connsiteX23" fmla="*/ 508000 w 609600"/>
                <a:gd name="connsiteY23" fmla="*/ 4800600 h 6350000"/>
                <a:gd name="connsiteX24" fmla="*/ 520700 w 609600"/>
                <a:gd name="connsiteY24" fmla="*/ 5168900 h 6350000"/>
                <a:gd name="connsiteX25" fmla="*/ 393700 w 609600"/>
                <a:gd name="connsiteY25" fmla="*/ 5473700 h 6350000"/>
                <a:gd name="connsiteX26" fmla="*/ 342900 w 609600"/>
                <a:gd name="connsiteY26" fmla="*/ 5842000 h 6350000"/>
                <a:gd name="connsiteX27" fmla="*/ 279400 w 609600"/>
                <a:gd name="connsiteY27" fmla="*/ 6172200 h 6350000"/>
                <a:gd name="connsiteX28" fmla="*/ 203200 w 609600"/>
                <a:gd name="connsiteY28" fmla="*/ 6350000 h 6350000"/>
                <a:gd name="connsiteX29" fmla="*/ 0 w 609600"/>
                <a:gd name="connsiteY29" fmla="*/ 6311900 h 6350000"/>
                <a:gd name="connsiteX30" fmla="*/ 114300 w 609600"/>
                <a:gd name="connsiteY30" fmla="*/ 4241800 h 6350000"/>
                <a:gd name="connsiteX31" fmla="*/ 76200 w 609600"/>
                <a:gd name="connsiteY31" fmla="*/ 12700 h 6350000"/>
                <a:gd name="connsiteX32" fmla="*/ 406400 w 609600"/>
                <a:gd name="connsiteY32" fmla="*/ 0 h 6350000"/>
                <a:gd name="connsiteX0" fmla="*/ 406400 w 609600"/>
                <a:gd name="connsiteY0" fmla="*/ 0 h 6350000"/>
                <a:gd name="connsiteX1" fmla="*/ 457200 w 609600"/>
                <a:gd name="connsiteY1" fmla="*/ 495300 h 6350000"/>
                <a:gd name="connsiteX2" fmla="*/ 533400 w 609600"/>
                <a:gd name="connsiteY2" fmla="*/ 977900 h 6350000"/>
                <a:gd name="connsiteX3" fmla="*/ 558800 w 609600"/>
                <a:gd name="connsiteY3" fmla="*/ 1397000 h 6350000"/>
                <a:gd name="connsiteX4" fmla="*/ 520700 w 609600"/>
                <a:gd name="connsiteY4" fmla="*/ 1676400 h 6350000"/>
                <a:gd name="connsiteX5" fmla="*/ 571500 w 609600"/>
                <a:gd name="connsiteY5" fmla="*/ 2019300 h 6350000"/>
                <a:gd name="connsiteX6" fmla="*/ 571500 w 609600"/>
                <a:gd name="connsiteY6" fmla="*/ 2247900 h 6350000"/>
                <a:gd name="connsiteX7" fmla="*/ 609600 w 609600"/>
                <a:gd name="connsiteY7" fmla="*/ 2514600 h 6350000"/>
                <a:gd name="connsiteX8" fmla="*/ 596900 w 609600"/>
                <a:gd name="connsiteY8" fmla="*/ 2667000 h 6350000"/>
                <a:gd name="connsiteX9" fmla="*/ 558800 w 609600"/>
                <a:gd name="connsiteY9" fmla="*/ 2819400 h 6350000"/>
                <a:gd name="connsiteX10" fmla="*/ 584200 w 609600"/>
                <a:gd name="connsiteY10" fmla="*/ 3035300 h 6350000"/>
                <a:gd name="connsiteX11" fmla="*/ 596900 w 609600"/>
                <a:gd name="connsiteY11" fmla="*/ 3213100 h 6350000"/>
                <a:gd name="connsiteX12" fmla="*/ 609600 w 609600"/>
                <a:gd name="connsiteY12" fmla="*/ 3378200 h 6350000"/>
                <a:gd name="connsiteX13" fmla="*/ 546100 w 609600"/>
                <a:gd name="connsiteY13" fmla="*/ 3492500 h 6350000"/>
                <a:gd name="connsiteX14" fmla="*/ 508000 w 609600"/>
                <a:gd name="connsiteY14" fmla="*/ 3683000 h 6350000"/>
                <a:gd name="connsiteX15" fmla="*/ 482600 w 609600"/>
                <a:gd name="connsiteY15" fmla="*/ 3810000 h 6350000"/>
                <a:gd name="connsiteX16" fmla="*/ 482600 w 609600"/>
                <a:gd name="connsiteY16" fmla="*/ 3937000 h 6350000"/>
                <a:gd name="connsiteX17" fmla="*/ 482600 w 609600"/>
                <a:gd name="connsiteY17" fmla="*/ 4051300 h 6350000"/>
                <a:gd name="connsiteX18" fmla="*/ 482600 w 609600"/>
                <a:gd name="connsiteY18" fmla="*/ 4114800 h 6350000"/>
                <a:gd name="connsiteX19" fmla="*/ 482600 w 609600"/>
                <a:gd name="connsiteY19" fmla="*/ 4191000 h 6350000"/>
                <a:gd name="connsiteX20" fmla="*/ 457200 w 609600"/>
                <a:gd name="connsiteY20" fmla="*/ 4241800 h 6350000"/>
                <a:gd name="connsiteX21" fmla="*/ 444500 w 609600"/>
                <a:gd name="connsiteY21" fmla="*/ 4470400 h 6350000"/>
                <a:gd name="connsiteX22" fmla="*/ 508000 w 609600"/>
                <a:gd name="connsiteY22" fmla="*/ 4597400 h 6350000"/>
                <a:gd name="connsiteX23" fmla="*/ 508000 w 609600"/>
                <a:gd name="connsiteY23" fmla="*/ 4800600 h 6350000"/>
                <a:gd name="connsiteX24" fmla="*/ 444500 w 609600"/>
                <a:gd name="connsiteY24" fmla="*/ 5168900 h 6350000"/>
                <a:gd name="connsiteX25" fmla="*/ 393700 w 609600"/>
                <a:gd name="connsiteY25" fmla="*/ 5473700 h 6350000"/>
                <a:gd name="connsiteX26" fmla="*/ 342900 w 609600"/>
                <a:gd name="connsiteY26" fmla="*/ 5842000 h 6350000"/>
                <a:gd name="connsiteX27" fmla="*/ 279400 w 609600"/>
                <a:gd name="connsiteY27" fmla="*/ 6172200 h 6350000"/>
                <a:gd name="connsiteX28" fmla="*/ 203200 w 609600"/>
                <a:gd name="connsiteY28" fmla="*/ 6350000 h 6350000"/>
                <a:gd name="connsiteX29" fmla="*/ 0 w 609600"/>
                <a:gd name="connsiteY29" fmla="*/ 6311900 h 6350000"/>
                <a:gd name="connsiteX30" fmla="*/ 114300 w 609600"/>
                <a:gd name="connsiteY30" fmla="*/ 4241800 h 6350000"/>
                <a:gd name="connsiteX31" fmla="*/ 76200 w 609600"/>
                <a:gd name="connsiteY31" fmla="*/ 12700 h 6350000"/>
                <a:gd name="connsiteX32" fmla="*/ 406400 w 609600"/>
                <a:gd name="connsiteY32" fmla="*/ 0 h 6350000"/>
                <a:gd name="connsiteX0" fmla="*/ 406400 w 609600"/>
                <a:gd name="connsiteY0" fmla="*/ 0 h 6311900"/>
                <a:gd name="connsiteX1" fmla="*/ 457200 w 609600"/>
                <a:gd name="connsiteY1" fmla="*/ 495300 h 6311900"/>
                <a:gd name="connsiteX2" fmla="*/ 533400 w 609600"/>
                <a:gd name="connsiteY2" fmla="*/ 977900 h 6311900"/>
                <a:gd name="connsiteX3" fmla="*/ 558800 w 609600"/>
                <a:gd name="connsiteY3" fmla="*/ 1397000 h 6311900"/>
                <a:gd name="connsiteX4" fmla="*/ 520700 w 609600"/>
                <a:gd name="connsiteY4" fmla="*/ 1676400 h 6311900"/>
                <a:gd name="connsiteX5" fmla="*/ 571500 w 609600"/>
                <a:gd name="connsiteY5" fmla="*/ 2019300 h 6311900"/>
                <a:gd name="connsiteX6" fmla="*/ 571500 w 609600"/>
                <a:gd name="connsiteY6" fmla="*/ 2247900 h 6311900"/>
                <a:gd name="connsiteX7" fmla="*/ 609600 w 609600"/>
                <a:gd name="connsiteY7" fmla="*/ 2514600 h 6311900"/>
                <a:gd name="connsiteX8" fmla="*/ 596900 w 609600"/>
                <a:gd name="connsiteY8" fmla="*/ 2667000 h 6311900"/>
                <a:gd name="connsiteX9" fmla="*/ 558800 w 609600"/>
                <a:gd name="connsiteY9" fmla="*/ 2819400 h 6311900"/>
                <a:gd name="connsiteX10" fmla="*/ 584200 w 609600"/>
                <a:gd name="connsiteY10" fmla="*/ 3035300 h 6311900"/>
                <a:gd name="connsiteX11" fmla="*/ 596900 w 609600"/>
                <a:gd name="connsiteY11" fmla="*/ 3213100 h 6311900"/>
                <a:gd name="connsiteX12" fmla="*/ 609600 w 609600"/>
                <a:gd name="connsiteY12" fmla="*/ 3378200 h 6311900"/>
                <a:gd name="connsiteX13" fmla="*/ 546100 w 609600"/>
                <a:gd name="connsiteY13" fmla="*/ 3492500 h 6311900"/>
                <a:gd name="connsiteX14" fmla="*/ 508000 w 609600"/>
                <a:gd name="connsiteY14" fmla="*/ 3683000 h 6311900"/>
                <a:gd name="connsiteX15" fmla="*/ 482600 w 609600"/>
                <a:gd name="connsiteY15" fmla="*/ 3810000 h 6311900"/>
                <a:gd name="connsiteX16" fmla="*/ 482600 w 609600"/>
                <a:gd name="connsiteY16" fmla="*/ 3937000 h 6311900"/>
                <a:gd name="connsiteX17" fmla="*/ 482600 w 609600"/>
                <a:gd name="connsiteY17" fmla="*/ 4051300 h 6311900"/>
                <a:gd name="connsiteX18" fmla="*/ 482600 w 609600"/>
                <a:gd name="connsiteY18" fmla="*/ 4114800 h 6311900"/>
                <a:gd name="connsiteX19" fmla="*/ 482600 w 609600"/>
                <a:gd name="connsiteY19" fmla="*/ 4191000 h 6311900"/>
                <a:gd name="connsiteX20" fmla="*/ 457200 w 609600"/>
                <a:gd name="connsiteY20" fmla="*/ 4241800 h 6311900"/>
                <a:gd name="connsiteX21" fmla="*/ 444500 w 609600"/>
                <a:gd name="connsiteY21" fmla="*/ 4470400 h 6311900"/>
                <a:gd name="connsiteX22" fmla="*/ 508000 w 609600"/>
                <a:gd name="connsiteY22" fmla="*/ 4597400 h 6311900"/>
                <a:gd name="connsiteX23" fmla="*/ 508000 w 609600"/>
                <a:gd name="connsiteY23" fmla="*/ 4800600 h 6311900"/>
                <a:gd name="connsiteX24" fmla="*/ 444500 w 609600"/>
                <a:gd name="connsiteY24" fmla="*/ 5168900 h 6311900"/>
                <a:gd name="connsiteX25" fmla="*/ 393700 w 609600"/>
                <a:gd name="connsiteY25" fmla="*/ 5473700 h 6311900"/>
                <a:gd name="connsiteX26" fmla="*/ 342900 w 609600"/>
                <a:gd name="connsiteY26" fmla="*/ 5842000 h 6311900"/>
                <a:gd name="connsiteX27" fmla="*/ 279400 w 609600"/>
                <a:gd name="connsiteY27" fmla="*/ 6172200 h 6311900"/>
                <a:gd name="connsiteX28" fmla="*/ 0 w 609600"/>
                <a:gd name="connsiteY28" fmla="*/ 6311900 h 6311900"/>
                <a:gd name="connsiteX29" fmla="*/ 114300 w 609600"/>
                <a:gd name="connsiteY29" fmla="*/ 4241800 h 6311900"/>
                <a:gd name="connsiteX30" fmla="*/ 76200 w 609600"/>
                <a:gd name="connsiteY30" fmla="*/ 12700 h 6311900"/>
                <a:gd name="connsiteX31" fmla="*/ 406400 w 609600"/>
                <a:gd name="connsiteY31" fmla="*/ 0 h 6311900"/>
                <a:gd name="connsiteX0" fmla="*/ 406400 w 609600"/>
                <a:gd name="connsiteY0" fmla="*/ 0 h 6311900"/>
                <a:gd name="connsiteX1" fmla="*/ 457200 w 609600"/>
                <a:gd name="connsiteY1" fmla="*/ 495300 h 6311900"/>
                <a:gd name="connsiteX2" fmla="*/ 533400 w 609600"/>
                <a:gd name="connsiteY2" fmla="*/ 977900 h 6311900"/>
                <a:gd name="connsiteX3" fmla="*/ 558800 w 609600"/>
                <a:gd name="connsiteY3" fmla="*/ 1397000 h 6311900"/>
                <a:gd name="connsiteX4" fmla="*/ 520700 w 609600"/>
                <a:gd name="connsiteY4" fmla="*/ 1676400 h 6311900"/>
                <a:gd name="connsiteX5" fmla="*/ 571500 w 609600"/>
                <a:gd name="connsiteY5" fmla="*/ 2019300 h 6311900"/>
                <a:gd name="connsiteX6" fmla="*/ 571500 w 609600"/>
                <a:gd name="connsiteY6" fmla="*/ 2247900 h 6311900"/>
                <a:gd name="connsiteX7" fmla="*/ 609600 w 609600"/>
                <a:gd name="connsiteY7" fmla="*/ 2514600 h 6311900"/>
                <a:gd name="connsiteX8" fmla="*/ 596900 w 609600"/>
                <a:gd name="connsiteY8" fmla="*/ 2667000 h 6311900"/>
                <a:gd name="connsiteX9" fmla="*/ 558800 w 609600"/>
                <a:gd name="connsiteY9" fmla="*/ 2819400 h 6311900"/>
                <a:gd name="connsiteX10" fmla="*/ 584200 w 609600"/>
                <a:gd name="connsiteY10" fmla="*/ 3035300 h 6311900"/>
                <a:gd name="connsiteX11" fmla="*/ 596900 w 609600"/>
                <a:gd name="connsiteY11" fmla="*/ 3213100 h 6311900"/>
                <a:gd name="connsiteX12" fmla="*/ 609600 w 609600"/>
                <a:gd name="connsiteY12" fmla="*/ 3378200 h 6311900"/>
                <a:gd name="connsiteX13" fmla="*/ 546100 w 609600"/>
                <a:gd name="connsiteY13" fmla="*/ 3492500 h 6311900"/>
                <a:gd name="connsiteX14" fmla="*/ 508000 w 609600"/>
                <a:gd name="connsiteY14" fmla="*/ 3683000 h 6311900"/>
                <a:gd name="connsiteX15" fmla="*/ 482600 w 609600"/>
                <a:gd name="connsiteY15" fmla="*/ 3810000 h 6311900"/>
                <a:gd name="connsiteX16" fmla="*/ 482600 w 609600"/>
                <a:gd name="connsiteY16" fmla="*/ 3937000 h 6311900"/>
                <a:gd name="connsiteX17" fmla="*/ 482600 w 609600"/>
                <a:gd name="connsiteY17" fmla="*/ 4051300 h 6311900"/>
                <a:gd name="connsiteX18" fmla="*/ 482600 w 609600"/>
                <a:gd name="connsiteY18" fmla="*/ 4114800 h 6311900"/>
                <a:gd name="connsiteX19" fmla="*/ 482600 w 609600"/>
                <a:gd name="connsiteY19" fmla="*/ 4191000 h 6311900"/>
                <a:gd name="connsiteX20" fmla="*/ 457200 w 609600"/>
                <a:gd name="connsiteY20" fmla="*/ 4241800 h 6311900"/>
                <a:gd name="connsiteX21" fmla="*/ 444500 w 609600"/>
                <a:gd name="connsiteY21" fmla="*/ 4470400 h 6311900"/>
                <a:gd name="connsiteX22" fmla="*/ 508000 w 609600"/>
                <a:gd name="connsiteY22" fmla="*/ 4597400 h 6311900"/>
                <a:gd name="connsiteX23" fmla="*/ 508000 w 609600"/>
                <a:gd name="connsiteY23" fmla="*/ 4800600 h 6311900"/>
                <a:gd name="connsiteX24" fmla="*/ 444500 w 609600"/>
                <a:gd name="connsiteY24" fmla="*/ 5168900 h 6311900"/>
                <a:gd name="connsiteX25" fmla="*/ 393700 w 609600"/>
                <a:gd name="connsiteY25" fmla="*/ 5473700 h 6311900"/>
                <a:gd name="connsiteX26" fmla="*/ 342900 w 609600"/>
                <a:gd name="connsiteY26" fmla="*/ 5842000 h 6311900"/>
                <a:gd name="connsiteX27" fmla="*/ 311298 w 609600"/>
                <a:gd name="connsiteY27" fmla="*/ 6055242 h 6311900"/>
                <a:gd name="connsiteX28" fmla="*/ 0 w 609600"/>
                <a:gd name="connsiteY28" fmla="*/ 6311900 h 6311900"/>
                <a:gd name="connsiteX29" fmla="*/ 114300 w 609600"/>
                <a:gd name="connsiteY29" fmla="*/ 4241800 h 6311900"/>
                <a:gd name="connsiteX30" fmla="*/ 76200 w 609600"/>
                <a:gd name="connsiteY30" fmla="*/ 12700 h 6311900"/>
                <a:gd name="connsiteX31" fmla="*/ 406400 w 609600"/>
                <a:gd name="connsiteY31" fmla="*/ 0 h 6311900"/>
                <a:gd name="connsiteX0" fmla="*/ 330200 w 533400"/>
                <a:gd name="connsiteY0" fmla="*/ 0 h 6099248"/>
                <a:gd name="connsiteX1" fmla="*/ 381000 w 533400"/>
                <a:gd name="connsiteY1" fmla="*/ 495300 h 6099248"/>
                <a:gd name="connsiteX2" fmla="*/ 457200 w 533400"/>
                <a:gd name="connsiteY2" fmla="*/ 977900 h 6099248"/>
                <a:gd name="connsiteX3" fmla="*/ 482600 w 533400"/>
                <a:gd name="connsiteY3" fmla="*/ 1397000 h 6099248"/>
                <a:gd name="connsiteX4" fmla="*/ 444500 w 533400"/>
                <a:gd name="connsiteY4" fmla="*/ 1676400 h 6099248"/>
                <a:gd name="connsiteX5" fmla="*/ 495300 w 533400"/>
                <a:gd name="connsiteY5" fmla="*/ 2019300 h 6099248"/>
                <a:gd name="connsiteX6" fmla="*/ 495300 w 533400"/>
                <a:gd name="connsiteY6" fmla="*/ 2247900 h 6099248"/>
                <a:gd name="connsiteX7" fmla="*/ 533400 w 533400"/>
                <a:gd name="connsiteY7" fmla="*/ 2514600 h 6099248"/>
                <a:gd name="connsiteX8" fmla="*/ 520700 w 533400"/>
                <a:gd name="connsiteY8" fmla="*/ 2667000 h 6099248"/>
                <a:gd name="connsiteX9" fmla="*/ 482600 w 533400"/>
                <a:gd name="connsiteY9" fmla="*/ 2819400 h 6099248"/>
                <a:gd name="connsiteX10" fmla="*/ 508000 w 533400"/>
                <a:gd name="connsiteY10" fmla="*/ 3035300 h 6099248"/>
                <a:gd name="connsiteX11" fmla="*/ 520700 w 533400"/>
                <a:gd name="connsiteY11" fmla="*/ 3213100 h 6099248"/>
                <a:gd name="connsiteX12" fmla="*/ 533400 w 533400"/>
                <a:gd name="connsiteY12" fmla="*/ 3378200 h 6099248"/>
                <a:gd name="connsiteX13" fmla="*/ 469900 w 533400"/>
                <a:gd name="connsiteY13" fmla="*/ 3492500 h 6099248"/>
                <a:gd name="connsiteX14" fmla="*/ 431800 w 533400"/>
                <a:gd name="connsiteY14" fmla="*/ 3683000 h 6099248"/>
                <a:gd name="connsiteX15" fmla="*/ 406400 w 533400"/>
                <a:gd name="connsiteY15" fmla="*/ 3810000 h 6099248"/>
                <a:gd name="connsiteX16" fmla="*/ 406400 w 533400"/>
                <a:gd name="connsiteY16" fmla="*/ 3937000 h 6099248"/>
                <a:gd name="connsiteX17" fmla="*/ 406400 w 533400"/>
                <a:gd name="connsiteY17" fmla="*/ 4051300 h 6099248"/>
                <a:gd name="connsiteX18" fmla="*/ 406400 w 533400"/>
                <a:gd name="connsiteY18" fmla="*/ 4114800 h 6099248"/>
                <a:gd name="connsiteX19" fmla="*/ 406400 w 533400"/>
                <a:gd name="connsiteY19" fmla="*/ 4191000 h 6099248"/>
                <a:gd name="connsiteX20" fmla="*/ 381000 w 533400"/>
                <a:gd name="connsiteY20" fmla="*/ 4241800 h 6099248"/>
                <a:gd name="connsiteX21" fmla="*/ 368300 w 533400"/>
                <a:gd name="connsiteY21" fmla="*/ 4470400 h 6099248"/>
                <a:gd name="connsiteX22" fmla="*/ 431800 w 533400"/>
                <a:gd name="connsiteY22" fmla="*/ 4597400 h 6099248"/>
                <a:gd name="connsiteX23" fmla="*/ 431800 w 533400"/>
                <a:gd name="connsiteY23" fmla="*/ 4800600 h 6099248"/>
                <a:gd name="connsiteX24" fmla="*/ 368300 w 533400"/>
                <a:gd name="connsiteY24" fmla="*/ 5168900 h 6099248"/>
                <a:gd name="connsiteX25" fmla="*/ 317500 w 533400"/>
                <a:gd name="connsiteY25" fmla="*/ 5473700 h 6099248"/>
                <a:gd name="connsiteX26" fmla="*/ 266700 w 533400"/>
                <a:gd name="connsiteY26" fmla="*/ 5842000 h 6099248"/>
                <a:gd name="connsiteX27" fmla="*/ 235098 w 533400"/>
                <a:gd name="connsiteY27" fmla="*/ 6055242 h 6099248"/>
                <a:gd name="connsiteX28" fmla="*/ 136451 w 533400"/>
                <a:gd name="connsiteY28" fmla="*/ 6099248 h 6099248"/>
                <a:gd name="connsiteX29" fmla="*/ 38100 w 533400"/>
                <a:gd name="connsiteY29" fmla="*/ 4241800 h 6099248"/>
                <a:gd name="connsiteX30" fmla="*/ 0 w 533400"/>
                <a:gd name="connsiteY30" fmla="*/ 12700 h 6099248"/>
                <a:gd name="connsiteX31" fmla="*/ 330200 w 533400"/>
                <a:gd name="connsiteY31" fmla="*/ 0 h 6099248"/>
                <a:gd name="connsiteX0" fmla="*/ 330200 w 533400"/>
                <a:gd name="connsiteY0" fmla="*/ 0 h 6099248"/>
                <a:gd name="connsiteX1" fmla="*/ 381000 w 533400"/>
                <a:gd name="connsiteY1" fmla="*/ 495300 h 6099248"/>
                <a:gd name="connsiteX2" fmla="*/ 457200 w 533400"/>
                <a:gd name="connsiteY2" fmla="*/ 977900 h 6099248"/>
                <a:gd name="connsiteX3" fmla="*/ 482600 w 533400"/>
                <a:gd name="connsiteY3" fmla="*/ 1397000 h 6099248"/>
                <a:gd name="connsiteX4" fmla="*/ 444500 w 533400"/>
                <a:gd name="connsiteY4" fmla="*/ 1676400 h 6099248"/>
                <a:gd name="connsiteX5" fmla="*/ 495300 w 533400"/>
                <a:gd name="connsiteY5" fmla="*/ 2019300 h 6099248"/>
                <a:gd name="connsiteX6" fmla="*/ 495300 w 533400"/>
                <a:gd name="connsiteY6" fmla="*/ 2247900 h 6099248"/>
                <a:gd name="connsiteX7" fmla="*/ 533400 w 533400"/>
                <a:gd name="connsiteY7" fmla="*/ 2514600 h 6099248"/>
                <a:gd name="connsiteX8" fmla="*/ 520700 w 533400"/>
                <a:gd name="connsiteY8" fmla="*/ 2667000 h 6099248"/>
                <a:gd name="connsiteX9" fmla="*/ 482600 w 533400"/>
                <a:gd name="connsiteY9" fmla="*/ 2819400 h 6099248"/>
                <a:gd name="connsiteX10" fmla="*/ 508000 w 533400"/>
                <a:gd name="connsiteY10" fmla="*/ 3035300 h 6099248"/>
                <a:gd name="connsiteX11" fmla="*/ 520700 w 533400"/>
                <a:gd name="connsiteY11" fmla="*/ 3213100 h 6099248"/>
                <a:gd name="connsiteX12" fmla="*/ 533400 w 533400"/>
                <a:gd name="connsiteY12" fmla="*/ 3378200 h 6099248"/>
                <a:gd name="connsiteX13" fmla="*/ 469900 w 533400"/>
                <a:gd name="connsiteY13" fmla="*/ 3492500 h 6099248"/>
                <a:gd name="connsiteX14" fmla="*/ 431800 w 533400"/>
                <a:gd name="connsiteY14" fmla="*/ 3683000 h 6099248"/>
                <a:gd name="connsiteX15" fmla="*/ 406400 w 533400"/>
                <a:gd name="connsiteY15" fmla="*/ 3810000 h 6099248"/>
                <a:gd name="connsiteX16" fmla="*/ 406400 w 533400"/>
                <a:gd name="connsiteY16" fmla="*/ 3937000 h 6099248"/>
                <a:gd name="connsiteX17" fmla="*/ 406400 w 533400"/>
                <a:gd name="connsiteY17" fmla="*/ 4051300 h 6099248"/>
                <a:gd name="connsiteX18" fmla="*/ 406400 w 533400"/>
                <a:gd name="connsiteY18" fmla="*/ 4114800 h 6099248"/>
                <a:gd name="connsiteX19" fmla="*/ 406400 w 533400"/>
                <a:gd name="connsiteY19" fmla="*/ 4191000 h 6099248"/>
                <a:gd name="connsiteX20" fmla="*/ 381000 w 533400"/>
                <a:gd name="connsiteY20" fmla="*/ 4241800 h 6099248"/>
                <a:gd name="connsiteX21" fmla="*/ 368300 w 533400"/>
                <a:gd name="connsiteY21" fmla="*/ 4470400 h 6099248"/>
                <a:gd name="connsiteX22" fmla="*/ 431800 w 533400"/>
                <a:gd name="connsiteY22" fmla="*/ 4597400 h 6099248"/>
                <a:gd name="connsiteX23" fmla="*/ 431800 w 533400"/>
                <a:gd name="connsiteY23" fmla="*/ 4800600 h 6099248"/>
                <a:gd name="connsiteX24" fmla="*/ 368300 w 533400"/>
                <a:gd name="connsiteY24" fmla="*/ 5168900 h 6099248"/>
                <a:gd name="connsiteX25" fmla="*/ 317500 w 533400"/>
                <a:gd name="connsiteY25" fmla="*/ 5473700 h 6099248"/>
                <a:gd name="connsiteX26" fmla="*/ 266700 w 533400"/>
                <a:gd name="connsiteY26" fmla="*/ 5842000 h 6099248"/>
                <a:gd name="connsiteX27" fmla="*/ 235098 w 533400"/>
                <a:gd name="connsiteY27" fmla="*/ 6055242 h 6099248"/>
                <a:gd name="connsiteX28" fmla="*/ 136451 w 533400"/>
                <a:gd name="connsiteY28" fmla="*/ 6099248 h 6099248"/>
                <a:gd name="connsiteX29" fmla="*/ 0 w 533400"/>
                <a:gd name="connsiteY29" fmla="*/ 12700 h 6099248"/>
                <a:gd name="connsiteX30" fmla="*/ 330200 w 533400"/>
                <a:gd name="connsiteY30" fmla="*/ 0 h 6099248"/>
                <a:gd name="connsiteX0" fmla="*/ 213242 w 416442"/>
                <a:gd name="connsiteY0" fmla="*/ 0 h 6099248"/>
                <a:gd name="connsiteX1" fmla="*/ 264042 w 416442"/>
                <a:gd name="connsiteY1" fmla="*/ 495300 h 6099248"/>
                <a:gd name="connsiteX2" fmla="*/ 340242 w 416442"/>
                <a:gd name="connsiteY2" fmla="*/ 977900 h 6099248"/>
                <a:gd name="connsiteX3" fmla="*/ 365642 w 416442"/>
                <a:gd name="connsiteY3" fmla="*/ 1397000 h 6099248"/>
                <a:gd name="connsiteX4" fmla="*/ 327542 w 416442"/>
                <a:gd name="connsiteY4" fmla="*/ 1676400 h 6099248"/>
                <a:gd name="connsiteX5" fmla="*/ 378342 w 416442"/>
                <a:gd name="connsiteY5" fmla="*/ 2019300 h 6099248"/>
                <a:gd name="connsiteX6" fmla="*/ 378342 w 416442"/>
                <a:gd name="connsiteY6" fmla="*/ 2247900 h 6099248"/>
                <a:gd name="connsiteX7" fmla="*/ 416442 w 416442"/>
                <a:gd name="connsiteY7" fmla="*/ 2514600 h 6099248"/>
                <a:gd name="connsiteX8" fmla="*/ 403742 w 416442"/>
                <a:gd name="connsiteY8" fmla="*/ 2667000 h 6099248"/>
                <a:gd name="connsiteX9" fmla="*/ 365642 w 416442"/>
                <a:gd name="connsiteY9" fmla="*/ 2819400 h 6099248"/>
                <a:gd name="connsiteX10" fmla="*/ 391042 w 416442"/>
                <a:gd name="connsiteY10" fmla="*/ 3035300 h 6099248"/>
                <a:gd name="connsiteX11" fmla="*/ 403742 w 416442"/>
                <a:gd name="connsiteY11" fmla="*/ 3213100 h 6099248"/>
                <a:gd name="connsiteX12" fmla="*/ 416442 w 416442"/>
                <a:gd name="connsiteY12" fmla="*/ 3378200 h 6099248"/>
                <a:gd name="connsiteX13" fmla="*/ 352942 w 416442"/>
                <a:gd name="connsiteY13" fmla="*/ 3492500 h 6099248"/>
                <a:gd name="connsiteX14" fmla="*/ 314842 w 416442"/>
                <a:gd name="connsiteY14" fmla="*/ 3683000 h 6099248"/>
                <a:gd name="connsiteX15" fmla="*/ 289442 w 416442"/>
                <a:gd name="connsiteY15" fmla="*/ 3810000 h 6099248"/>
                <a:gd name="connsiteX16" fmla="*/ 289442 w 416442"/>
                <a:gd name="connsiteY16" fmla="*/ 3937000 h 6099248"/>
                <a:gd name="connsiteX17" fmla="*/ 289442 w 416442"/>
                <a:gd name="connsiteY17" fmla="*/ 4051300 h 6099248"/>
                <a:gd name="connsiteX18" fmla="*/ 289442 w 416442"/>
                <a:gd name="connsiteY18" fmla="*/ 4114800 h 6099248"/>
                <a:gd name="connsiteX19" fmla="*/ 289442 w 416442"/>
                <a:gd name="connsiteY19" fmla="*/ 4191000 h 6099248"/>
                <a:gd name="connsiteX20" fmla="*/ 264042 w 416442"/>
                <a:gd name="connsiteY20" fmla="*/ 4241800 h 6099248"/>
                <a:gd name="connsiteX21" fmla="*/ 251342 w 416442"/>
                <a:gd name="connsiteY21" fmla="*/ 4470400 h 6099248"/>
                <a:gd name="connsiteX22" fmla="*/ 314842 w 416442"/>
                <a:gd name="connsiteY22" fmla="*/ 4597400 h 6099248"/>
                <a:gd name="connsiteX23" fmla="*/ 314842 w 416442"/>
                <a:gd name="connsiteY23" fmla="*/ 4800600 h 6099248"/>
                <a:gd name="connsiteX24" fmla="*/ 251342 w 416442"/>
                <a:gd name="connsiteY24" fmla="*/ 5168900 h 6099248"/>
                <a:gd name="connsiteX25" fmla="*/ 200542 w 416442"/>
                <a:gd name="connsiteY25" fmla="*/ 5473700 h 6099248"/>
                <a:gd name="connsiteX26" fmla="*/ 149742 w 416442"/>
                <a:gd name="connsiteY26" fmla="*/ 5842000 h 6099248"/>
                <a:gd name="connsiteX27" fmla="*/ 118140 w 416442"/>
                <a:gd name="connsiteY27" fmla="*/ 6055242 h 6099248"/>
                <a:gd name="connsiteX28" fmla="*/ 19493 w 416442"/>
                <a:gd name="connsiteY28" fmla="*/ 6099248 h 6099248"/>
                <a:gd name="connsiteX29" fmla="*/ 0 w 416442"/>
                <a:gd name="connsiteY29" fmla="*/ 12700 h 6099248"/>
                <a:gd name="connsiteX30" fmla="*/ 213242 w 416442"/>
                <a:gd name="connsiteY30" fmla="*/ 0 h 6099248"/>
                <a:gd name="connsiteX0" fmla="*/ 194537 w 397737"/>
                <a:gd name="connsiteY0" fmla="*/ 0 h 6099248"/>
                <a:gd name="connsiteX1" fmla="*/ 245337 w 397737"/>
                <a:gd name="connsiteY1" fmla="*/ 495300 h 6099248"/>
                <a:gd name="connsiteX2" fmla="*/ 321537 w 397737"/>
                <a:gd name="connsiteY2" fmla="*/ 977900 h 6099248"/>
                <a:gd name="connsiteX3" fmla="*/ 346937 w 397737"/>
                <a:gd name="connsiteY3" fmla="*/ 1397000 h 6099248"/>
                <a:gd name="connsiteX4" fmla="*/ 308837 w 397737"/>
                <a:gd name="connsiteY4" fmla="*/ 1676400 h 6099248"/>
                <a:gd name="connsiteX5" fmla="*/ 359637 w 397737"/>
                <a:gd name="connsiteY5" fmla="*/ 2019300 h 6099248"/>
                <a:gd name="connsiteX6" fmla="*/ 359637 w 397737"/>
                <a:gd name="connsiteY6" fmla="*/ 2247900 h 6099248"/>
                <a:gd name="connsiteX7" fmla="*/ 397737 w 397737"/>
                <a:gd name="connsiteY7" fmla="*/ 2514600 h 6099248"/>
                <a:gd name="connsiteX8" fmla="*/ 385037 w 397737"/>
                <a:gd name="connsiteY8" fmla="*/ 2667000 h 6099248"/>
                <a:gd name="connsiteX9" fmla="*/ 346937 w 397737"/>
                <a:gd name="connsiteY9" fmla="*/ 2819400 h 6099248"/>
                <a:gd name="connsiteX10" fmla="*/ 372337 w 397737"/>
                <a:gd name="connsiteY10" fmla="*/ 3035300 h 6099248"/>
                <a:gd name="connsiteX11" fmla="*/ 385037 w 397737"/>
                <a:gd name="connsiteY11" fmla="*/ 3213100 h 6099248"/>
                <a:gd name="connsiteX12" fmla="*/ 397737 w 397737"/>
                <a:gd name="connsiteY12" fmla="*/ 3378200 h 6099248"/>
                <a:gd name="connsiteX13" fmla="*/ 334237 w 397737"/>
                <a:gd name="connsiteY13" fmla="*/ 3492500 h 6099248"/>
                <a:gd name="connsiteX14" fmla="*/ 296137 w 397737"/>
                <a:gd name="connsiteY14" fmla="*/ 3683000 h 6099248"/>
                <a:gd name="connsiteX15" fmla="*/ 270737 w 397737"/>
                <a:gd name="connsiteY15" fmla="*/ 3810000 h 6099248"/>
                <a:gd name="connsiteX16" fmla="*/ 270737 w 397737"/>
                <a:gd name="connsiteY16" fmla="*/ 3937000 h 6099248"/>
                <a:gd name="connsiteX17" fmla="*/ 270737 w 397737"/>
                <a:gd name="connsiteY17" fmla="*/ 4051300 h 6099248"/>
                <a:gd name="connsiteX18" fmla="*/ 270737 w 397737"/>
                <a:gd name="connsiteY18" fmla="*/ 4114800 h 6099248"/>
                <a:gd name="connsiteX19" fmla="*/ 270737 w 397737"/>
                <a:gd name="connsiteY19" fmla="*/ 4191000 h 6099248"/>
                <a:gd name="connsiteX20" fmla="*/ 245337 w 397737"/>
                <a:gd name="connsiteY20" fmla="*/ 4241800 h 6099248"/>
                <a:gd name="connsiteX21" fmla="*/ 232637 w 397737"/>
                <a:gd name="connsiteY21" fmla="*/ 4470400 h 6099248"/>
                <a:gd name="connsiteX22" fmla="*/ 296137 w 397737"/>
                <a:gd name="connsiteY22" fmla="*/ 4597400 h 6099248"/>
                <a:gd name="connsiteX23" fmla="*/ 296137 w 397737"/>
                <a:gd name="connsiteY23" fmla="*/ 4800600 h 6099248"/>
                <a:gd name="connsiteX24" fmla="*/ 232637 w 397737"/>
                <a:gd name="connsiteY24" fmla="*/ 5168900 h 6099248"/>
                <a:gd name="connsiteX25" fmla="*/ 181837 w 397737"/>
                <a:gd name="connsiteY25" fmla="*/ 5473700 h 6099248"/>
                <a:gd name="connsiteX26" fmla="*/ 131037 w 397737"/>
                <a:gd name="connsiteY26" fmla="*/ 5842000 h 6099248"/>
                <a:gd name="connsiteX27" fmla="*/ 99435 w 397737"/>
                <a:gd name="connsiteY27" fmla="*/ 6055242 h 6099248"/>
                <a:gd name="connsiteX28" fmla="*/ 788 w 397737"/>
                <a:gd name="connsiteY28" fmla="*/ 6099248 h 6099248"/>
                <a:gd name="connsiteX29" fmla="*/ 23825 w 397737"/>
                <a:gd name="connsiteY29" fmla="*/ 2068 h 6099248"/>
                <a:gd name="connsiteX30" fmla="*/ 194537 w 397737"/>
                <a:gd name="connsiteY30" fmla="*/ 0 h 6099248"/>
                <a:gd name="connsiteX0" fmla="*/ 195441 w 398641"/>
                <a:gd name="connsiteY0" fmla="*/ 0 h 6099248"/>
                <a:gd name="connsiteX1" fmla="*/ 246241 w 398641"/>
                <a:gd name="connsiteY1" fmla="*/ 495300 h 6099248"/>
                <a:gd name="connsiteX2" fmla="*/ 322441 w 398641"/>
                <a:gd name="connsiteY2" fmla="*/ 977900 h 6099248"/>
                <a:gd name="connsiteX3" fmla="*/ 347841 w 398641"/>
                <a:gd name="connsiteY3" fmla="*/ 1397000 h 6099248"/>
                <a:gd name="connsiteX4" fmla="*/ 309741 w 398641"/>
                <a:gd name="connsiteY4" fmla="*/ 1676400 h 6099248"/>
                <a:gd name="connsiteX5" fmla="*/ 360541 w 398641"/>
                <a:gd name="connsiteY5" fmla="*/ 2019300 h 6099248"/>
                <a:gd name="connsiteX6" fmla="*/ 360541 w 398641"/>
                <a:gd name="connsiteY6" fmla="*/ 2247900 h 6099248"/>
                <a:gd name="connsiteX7" fmla="*/ 398641 w 398641"/>
                <a:gd name="connsiteY7" fmla="*/ 2514600 h 6099248"/>
                <a:gd name="connsiteX8" fmla="*/ 385941 w 398641"/>
                <a:gd name="connsiteY8" fmla="*/ 2667000 h 6099248"/>
                <a:gd name="connsiteX9" fmla="*/ 347841 w 398641"/>
                <a:gd name="connsiteY9" fmla="*/ 2819400 h 6099248"/>
                <a:gd name="connsiteX10" fmla="*/ 373241 w 398641"/>
                <a:gd name="connsiteY10" fmla="*/ 3035300 h 6099248"/>
                <a:gd name="connsiteX11" fmla="*/ 385941 w 398641"/>
                <a:gd name="connsiteY11" fmla="*/ 3213100 h 6099248"/>
                <a:gd name="connsiteX12" fmla="*/ 398641 w 398641"/>
                <a:gd name="connsiteY12" fmla="*/ 3378200 h 6099248"/>
                <a:gd name="connsiteX13" fmla="*/ 335141 w 398641"/>
                <a:gd name="connsiteY13" fmla="*/ 3492500 h 6099248"/>
                <a:gd name="connsiteX14" fmla="*/ 297041 w 398641"/>
                <a:gd name="connsiteY14" fmla="*/ 3683000 h 6099248"/>
                <a:gd name="connsiteX15" fmla="*/ 271641 w 398641"/>
                <a:gd name="connsiteY15" fmla="*/ 3810000 h 6099248"/>
                <a:gd name="connsiteX16" fmla="*/ 271641 w 398641"/>
                <a:gd name="connsiteY16" fmla="*/ 3937000 h 6099248"/>
                <a:gd name="connsiteX17" fmla="*/ 271641 w 398641"/>
                <a:gd name="connsiteY17" fmla="*/ 4051300 h 6099248"/>
                <a:gd name="connsiteX18" fmla="*/ 271641 w 398641"/>
                <a:gd name="connsiteY18" fmla="*/ 4114800 h 6099248"/>
                <a:gd name="connsiteX19" fmla="*/ 271641 w 398641"/>
                <a:gd name="connsiteY19" fmla="*/ 4191000 h 6099248"/>
                <a:gd name="connsiteX20" fmla="*/ 246241 w 398641"/>
                <a:gd name="connsiteY20" fmla="*/ 4241800 h 6099248"/>
                <a:gd name="connsiteX21" fmla="*/ 233541 w 398641"/>
                <a:gd name="connsiteY21" fmla="*/ 4470400 h 6099248"/>
                <a:gd name="connsiteX22" fmla="*/ 297041 w 398641"/>
                <a:gd name="connsiteY22" fmla="*/ 4597400 h 6099248"/>
                <a:gd name="connsiteX23" fmla="*/ 297041 w 398641"/>
                <a:gd name="connsiteY23" fmla="*/ 4800600 h 6099248"/>
                <a:gd name="connsiteX24" fmla="*/ 233541 w 398641"/>
                <a:gd name="connsiteY24" fmla="*/ 5168900 h 6099248"/>
                <a:gd name="connsiteX25" fmla="*/ 182741 w 398641"/>
                <a:gd name="connsiteY25" fmla="*/ 5473700 h 6099248"/>
                <a:gd name="connsiteX26" fmla="*/ 131941 w 398641"/>
                <a:gd name="connsiteY26" fmla="*/ 5842000 h 6099248"/>
                <a:gd name="connsiteX27" fmla="*/ 100339 w 398641"/>
                <a:gd name="connsiteY27" fmla="*/ 6055242 h 6099248"/>
                <a:gd name="connsiteX28" fmla="*/ 1692 w 398641"/>
                <a:gd name="connsiteY28" fmla="*/ 6099248 h 6099248"/>
                <a:gd name="connsiteX29" fmla="*/ 3464 w 398641"/>
                <a:gd name="connsiteY29" fmla="*/ 2068 h 6099248"/>
                <a:gd name="connsiteX30" fmla="*/ 195441 w 398641"/>
                <a:gd name="connsiteY30" fmla="*/ 0 h 6099248"/>
                <a:gd name="connsiteX0" fmla="*/ 202609 w 405809"/>
                <a:gd name="connsiteY0" fmla="*/ 0 h 6099248"/>
                <a:gd name="connsiteX1" fmla="*/ 253409 w 405809"/>
                <a:gd name="connsiteY1" fmla="*/ 495300 h 6099248"/>
                <a:gd name="connsiteX2" fmla="*/ 329609 w 405809"/>
                <a:gd name="connsiteY2" fmla="*/ 977900 h 6099248"/>
                <a:gd name="connsiteX3" fmla="*/ 355009 w 405809"/>
                <a:gd name="connsiteY3" fmla="*/ 1397000 h 6099248"/>
                <a:gd name="connsiteX4" fmla="*/ 316909 w 405809"/>
                <a:gd name="connsiteY4" fmla="*/ 1676400 h 6099248"/>
                <a:gd name="connsiteX5" fmla="*/ 367709 w 405809"/>
                <a:gd name="connsiteY5" fmla="*/ 2019300 h 6099248"/>
                <a:gd name="connsiteX6" fmla="*/ 367709 w 405809"/>
                <a:gd name="connsiteY6" fmla="*/ 2247900 h 6099248"/>
                <a:gd name="connsiteX7" fmla="*/ 405809 w 405809"/>
                <a:gd name="connsiteY7" fmla="*/ 2514600 h 6099248"/>
                <a:gd name="connsiteX8" fmla="*/ 393109 w 405809"/>
                <a:gd name="connsiteY8" fmla="*/ 2667000 h 6099248"/>
                <a:gd name="connsiteX9" fmla="*/ 355009 w 405809"/>
                <a:gd name="connsiteY9" fmla="*/ 2819400 h 6099248"/>
                <a:gd name="connsiteX10" fmla="*/ 380409 w 405809"/>
                <a:gd name="connsiteY10" fmla="*/ 3035300 h 6099248"/>
                <a:gd name="connsiteX11" fmla="*/ 393109 w 405809"/>
                <a:gd name="connsiteY11" fmla="*/ 3213100 h 6099248"/>
                <a:gd name="connsiteX12" fmla="*/ 405809 w 405809"/>
                <a:gd name="connsiteY12" fmla="*/ 3378200 h 6099248"/>
                <a:gd name="connsiteX13" fmla="*/ 342309 w 405809"/>
                <a:gd name="connsiteY13" fmla="*/ 3492500 h 6099248"/>
                <a:gd name="connsiteX14" fmla="*/ 304209 w 405809"/>
                <a:gd name="connsiteY14" fmla="*/ 3683000 h 6099248"/>
                <a:gd name="connsiteX15" fmla="*/ 278809 w 405809"/>
                <a:gd name="connsiteY15" fmla="*/ 3810000 h 6099248"/>
                <a:gd name="connsiteX16" fmla="*/ 278809 w 405809"/>
                <a:gd name="connsiteY16" fmla="*/ 3937000 h 6099248"/>
                <a:gd name="connsiteX17" fmla="*/ 278809 w 405809"/>
                <a:gd name="connsiteY17" fmla="*/ 4051300 h 6099248"/>
                <a:gd name="connsiteX18" fmla="*/ 278809 w 405809"/>
                <a:gd name="connsiteY18" fmla="*/ 4114800 h 6099248"/>
                <a:gd name="connsiteX19" fmla="*/ 278809 w 405809"/>
                <a:gd name="connsiteY19" fmla="*/ 4191000 h 6099248"/>
                <a:gd name="connsiteX20" fmla="*/ 253409 w 405809"/>
                <a:gd name="connsiteY20" fmla="*/ 4241800 h 6099248"/>
                <a:gd name="connsiteX21" fmla="*/ 240709 w 405809"/>
                <a:gd name="connsiteY21" fmla="*/ 4470400 h 6099248"/>
                <a:gd name="connsiteX22" fmla="*/ 304209 w 405809"/>
                <a:gd name="connsiteY22" fmla="*/ 4597400 h 6099248"/>
                <a:gd name="connsiteX23" fmla="*/ 304209 w 405809"/>
                <a:gd name="connsiteY23" fmla="*/ 4800600 h 6099248"/>
                <a:gd name="connsiteX24" fmla="*/ 240709 w 405809"/>
                <a:gd name="connsiteY24" fmla="*/ 5168900 h 6099248"/>
                <a:gd name="connsiteX25" fmla="*/ 189909 w 405809"/>
                <a:gd name="connsiteY25" fmla="*/ 5473700 h 6099248"/>
                <a:gd name="connsiteX26" fmla="*/ 139109 w 405809"/>
                <a:gd name="connsiteY26" fmla="*/ 5842000 h 6099248"/>
                <a:gd name="connsiteX27" fmla="*/ 107507 w 405809"/>
                <a:gd name="connsiteY27" fmla="*/ 6055242 h 6099248"/>
                <a:gd name="connsiteX28" fmla="*/ 8860 w 405809"/>
                <a:gd name="connsiteY28" fmla="*/ 6099248 h 6099248"/>
                <a:gd name="connsiteX29" fmla="*/ 0 w 405809"/>
                <a:gd name="connsiteY29" fmla="*/ 2068 h 6099248"/>
                <a:gd name="connsiteX30" fmla="*/ 202609 w 405809"/>
                <a:gd name="connsiteY30" fmla="*/ 0 h 6099248"/>
                <a:gd name="connsiteX0" fmla="*/ 202609 w 405809"/>
                <a:gd name="connsiteY0" fmla="*/ 0 h 6056718"/>
                <a:gd name="connsiteX1" fmla="*/ 253409 w 405809"/>
                <a:gd name="connsiteY1" fmla="*/ 495300 h 6056718"/>
                <a:gd name="connsiteX2" fmla="*/ 329609 w 405809"/>
                <a:gd name="connsiteY2" fmla="*/ 977900 h 6056718"/>
                <a:gd name="connsiteX3" fmla="*/ 355009 w 405809"/>
                <a:gd name="connsiteY3" fmla="*/ 1397000 h 6056718"/>
                <a:gd name="connsiteX4" fmla="*/ 316909 w 405809"/>
                <a:gd name="connsiteY4" fmla="*/ 1676400 h 6056718"/>
                <a:gd name="connsiteX5" fmla="*/ 367709 w 405809"/>
                <a:gd name="connsiteY5" fmla="*/ 2019300 h 6056718"/>
                <a:gd name="connsiteX6" fmla="*/ 367709 w 405809"/>
                <a:gd name="connsiteY6" fmla="*/ 2247900 h 6056718"/>
                <a:gd name="connsiteX7" fmla="*/ 405809 w 405809"/>
                <a:gd name="connsiteY7" fmla="*/ 2514600 h 6056718"/>
                <a:gd name="connsiteX8" fmla="*/ 393109 w 405809"/>
                <a:gd name="connsiteY8" fmla="*/ 2667000 h 6056718"/>
                <a:gd name="connsiteX9" fmla="*/ 355009 w 405809"/>
                <a:gd name="connsiteY9" fmla="*/ 2819400 h 6056718"/>
                <a:gd name="connsiteX10" fmla="*/ 380409 w 405809"/>
                <a:gd name="connsiteY10" fmla="*/ 3035300 h 6056718"/>
                <a:gd name="connsiteX11" fmla="*/ 393109 w 405809"/>
                <a:gd name="connsiteY11" fmla="*/ 3213100 h 6056718"/>
                <a:gd name="connsiteX12" fmla="*/ 405809 w 405809"/>
                <a:gd name="connsiteY12" fmla="*/ 3378200 h 6056718"/>
                <a:gd name="connsiteX13" fmla="*/ 342309 w 405809"/>
                <a:gd name="connsiteY13" fmla="*/ 3492500 h 6056718"/>
                <a:gd name="connsiteX14" fmla="*/ 304209 w 405809"/>
                <a:gd name="connsiteY14" fmla="*/ 3683000 h 6056718"/>
                <a:gd name="connsiteX15" fmla="*/ 278809 w 405809"/>
                <a:gd name="connsiteY15" fmla="*/ 3810000 h 6056718"/>
                <a:gd name="connsiteX16" fmla="*/ 278809 w 405809"/>
                <a:gd name="connsiteY16" fmla="*/ 3937000 h 6056718"/>
                <a:gd name="connsiteX17" fmla="*/ 278809 w 405809"/>
                <a:gd name="connsiteY17" fmla="*/ 4051300 h 6056718"/>
                <a:gd name="connsiteX18" fmla="*/ 278809 w 405809"/>
                <a:gd name="connsiteY18" fmla="*/ 4114800 h 6056718"/>
                <a:gd name="connsiteX19" fmla="*/ 278809 w 405809"/>
                <a:gd name="connsiteY19" fmla="*/ 4191000 h 6056718"/>
                <a:gd name="connsiteX20" fmla="*/ 253409 w 405809"/>
                <a:gd name="connsiteY20" fmla="*/ 4241800 h 6056718"/>
                <a:gd name="connsiteX21" fmla="*/ 240709 w 405809"/>
                <a:gd name="connsiteY21" fmla="*/ 4470400 h 6056718"/>
                <a:gd name="connsiteX22" fmla="*/ 304209 w 405809"/>
                <a:gd name="connsiteY22" fmla="*/ 4597400 h 6056718"/>
                <a:gd name="connsiteX23" fmla="*/ 304209 w 405809"/>
                <a:gd name="connsiteY23" fmla="*/ 4800600 h 6056718"/>
                <a:gd name="connsiteX24" fmla="*/ 240709 w 405809"/>
                <a:gd name="connsiteY24" fmla="*/ 5168900 h 6056718"/>
                <a:gd name="connsiteX25" fmla="*/ 189909 w 405809"/>
                <a:gd name="connsiteY25" fmla="*/ 5473700 h 6056718"/>
                <a:gd name="connsiteX26" fmla="*/ 139109 w 405809"/>
                <a:gd name="connsiteY26" fmla="*/ 5842000 h 6056718"/>
                <a:gd name="connsiteX27" fmla="*/ 107507 w 405809"/>
                <a:gd name="connsiteY27" fmla="*/ 6055242 h 6056718"/>
                <a:gd name="connsiteX28" fmla="*/ 8860 w 405809"/>
                <a:gd name="connsiteY28" fmla="*/ 6056718 h 6056718"/>
                <a:gd name="connsiteX29" fmla="*/ 0 w 405809"/>
                <a:gd name="connsiteY29" fmla="*/ 2068 h 6056718"/>
                <a:gd name="connsiteX30" fmla="*/ 202609 w 405809"/>
                <a:gd name="connsiteY30" fmla="*/ 0 h 605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05809" h="6056718">
                  <a:moveTo>
                    <a:pt x="202609" y="0"/>
                  </a:moveTo>
                  <a:lnTo>
                    <a:pt x="253409" y="495300"/>
                  </a:lnTo>
                  <a:lnTo>
                    <a:pt x="329609" y="977900"/>
                  </a:lnTo>
                  <a:lnTo>
                    <a:pt x="355009" y="1397000"/>
                  </a:lnTo>
                  <a:lnTo>
                    <a:pt x="316909" y="1676400"/>
                  </a:lnTo>
                  <a:lnTo>
                    <a:pt x="367709" y="2019300"/>
                  </a:lnTo>
                  <a:lnTo>
                    <a:pt x="367709" y="2247900"/>
                  </a:lnTo>
                  <a:lnTo>
                    <a:pt x="405809" y="2514600"/>
                  </a:lnTo>
                  <a:lnTo>
                    <a:pt x="393109" y="2667000"/>
                  </a:lnTo>
                  <a:lnTo>
                    <a:pt x="355009" y="2819400"/>
                  </a:lnTo>
                  <a:lnTo>
                    <a:pt x="380409" y="3035300"/>
                  </a:lnTo>
                  <a:lnTo>
                    <a:pt x="393109" y="3213100"/>
                  </a:lnTo>
                  <a:lnTo>
                    <a:pt x="405809" y="3378200"/>
                  </a:lnTo>
                  <a:lnTo>
                    <a:pt x="342309" y="3492500"/>
                  </a:lnTo>
                  <a:lnTo>
                    <a:pt x="304209" y="3683000"/>
                  </a:lnTo>
                  <a:lnTo>
                    <a:pt x="278809" y="3810000"/>
                  </a:lnTo>
                  <a:lnTo>
                    <a:pt x="278809" y="3937000"/>
                  </a:lnTo>
                  <a:lnTo>
                    <a:pt x="278809" y="4051300"/>
                  </a:lnTo>
                  <a:lnTo>
                    <a:pt x="278809" y="4114800"/>
                  </a:lnTo>
                  <a:lnTo>
                    <a:pt x="278809" y="4191000"/>
                  </a:lnTo>
                  <a:lnTo>
                    <a:pt x="253409" y="4241800"/>
                  </a:lnTo>
                  <a:lnTo>
                    <a:pt x="240709" y="4470400"/>
                  </a:lnTo>
                  <a:lnTo>
                    <a:pt x="304209" y="4597400"/>
                  </a:lnTo>
                  <a:lnTo>
                    <a:pt x="304209" y="4800600"/>
                  </a:lnTo>
                  <a:lnTo>
                    <a:pt x="240709" y="5168900"/>
                  </a:lnTo>
                  <a:lnTo>
                    <a:pt x="189909" y="5473700"/>
                  </a:lnTo>
                  <a:lnTo>
                    <a:pt x="139109" y="5842000"/>
                  </a:lnTo>
                  <a:lnTo>
                    <a:pt x="107507" y="6055242"/>
                  </a:lnTo>
                  <a:lnTo>
                    <a:pt x="8860" y="6056718"/>
                  </a:lnTo>
                  <a:cubicBezTo>
                    <a:pt x="2362" y="4027869"/>
                    <a:pt x="6498" y="2030917"/>
                    <a:pt x="0" y="2068"/>
                  </a:cubicBezTo>
                  <a:lnTo>
                    <a:pt x="202609" y="0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8E7757D-C3A8-439F-8837-DAB95B2F30CB}"/>
                </a:ext>
              </a:extLst>
            </p:cNvPr>
            <p:cNvSpPr/>
            <p:nvPr/>
          </p:nvSpPr>
          <p:spPr>
            <a:xfrm>
              <a:off x="5409589" y="794084"/>
              <a:ext cx="564761" cy="6063917"/>
            </a:xfrm>
            <a:custGeom>
              <a:avLst/>
              <a:gdLst>
                <a:gd name="connsiteX0" fmla="*/ 25400 w 685800"/>
                <a:gd name="connsiteY0" fmla="*/ 114300 h 6223000"/>
                <a:gd name="connsiteX1" fmla="*/ 266700 w 685800"/>
                <a:gd name="connsiteY1" fmla="*/ 1282700 h 6223000"/>
                <a:gd name="connsiteX2" fmla="*/ 317500 w 685800"/>
                <a:gd name="connsiteY2" fmla="*/ 1574800 h 6223000"/>
                <a:gd name="connsiteX3" fmla="*/ 279400 w 685800"/>
                <a:gd name="connsiteY3" fmla="*/ 2044700 h 6223000"/>
                <a:gd name="connsiteX4" fmla="*/ 190500 w 685800"/>
                <a:gd name="connsiteY4" fmla="*/ 2349500 h 6223000"/>
                <a:gd name="connsiteX5" fmla="*/ 165100 w 685800"/>
                <a:gd name="connsiteY5" fmla="*/ 2781300 h 6223000"/>
                <a:gd name="connsiteX6" fmla="*/ 101600 w 685800"/>
                <a:gd name="connsiteY6" fmla="*/ 3314700 h 6223000"/>
                <a:gd name="connsiteX7" fmla="*/ 12700 w 685800"/>
                <a:gd name="connsiteY7" fmla="*/ 3835400 h 6223000"/>
                <a:gd name="connsiteX8" fmla="*/ 12700 w 685800"/>
                <a:gd name="connsiteY8" fmla="*/ 4140200 h 6223000"/>
                <a:gd name="connsiteX9" fmla="*/ 50800 w 685800"/>
                <a:gd name="connsiteY9" fmla="*/ 4775200 h 6223000"/>
                <a:gd name="connsiteX10" fmla="*/ 114300 w 685800"/>
                <a:gd name="connsiteY10" fmla="*/ 5499100 h 6223000"/>
                <a:gd name="connsiteX11" fmla="*/ 177800 w 685800"/>
                <a:gd name="connsiteY11" fmla="*/ 6032500 h 6223000"/>
                <a:gd name="connsiteX12" fmla="*/ 190500 w 685800"/>
                <a:gd name="connsiteY12" fmla="*/ 6223000 h 6223000"/>
                <a:gd name="connsiteX13" fmla="*/ 685800 w 685800"/>
                <a:gd name="connsiteY13" fmla="*/ 6223000 h 6223000"/>
                <a:gd name="connsiteX14" fmla="*/ 660400 w 685800"/>
                <a:gd name="connsiteY14" fmla="*/ 12700 h 6223000"/>
                <a:gd name="connsiteX15" fmla="*/ 0 w 685800"/>
                <a:gd name="connsiteY15" fmla="*/ 0 h 6223000"/>
                <a:gd name="connsiteX16" fmla="*/ 25400 w 685800"/>
                <a:gd name="connsiteY16" fmla="*/ 114300 h 6223000"/>
                <a:gd name="connsiteX0" fmla="*/ 25400 w 685800"/>
                <a:gd name="connsiteY0" fmla="*/ 114300 h 6223000"/>
                <a:gd name="connsiteX1" fmla="*/ 266700 w 685800"/>
                <a:gd name="connsiteY1" fmla="*/ 1282700 h 6223000"/>
                <a:gd name="connsiteX2" fmla="*/ 317500 w 685800"/>
                <a:gd name="connsiteY2" fmla="*/ 1574800 h 6223000"/>
                <a:gd name="connsiteX3" fmla="*/ 279400 w 685800"/>
                <a:gd name="connsiteY3" fmla="*/ 2044700 h 6223000"/>
                <a:gd name="connsiteX4" fmla="*/ 190500 w 685800"/>
                <a:gd name="connsiteY4" fmla="*/ 2349500 h 6223000"/>
                <a:gd name="connsiteX5" fmla="*/ 165100 w 685800"/>
                <a:gd name="connsiteY5" fmla="*/ 2781300 h 6223000"/>
                <a:gd name="connsiteX6" fmla="*/ 101600 w 685800"/>
                <a:gd name="connsiteY6" fmla="*/ 3314700 h 6223000"/>
                <a:gd name="connsiteX7" fmla="*/ 12700 w 685800"/>
                <a:gd name="connsiteY7" fmla="*/ 3835400 h 6223000"/>
                <a:gd name="connsiteX8" fmla="*/ 12700 w 685800"/>
                <a:gd name="connsiteY8" fmla="*/ 4140200 h 6223000"/>
                <a:gd name="connsiteX9" fmla="*/ 50800 w 685800"/>
                <a:gd name="connsiteY9" fmla="*/ 4775200 h 6223000"/>
                <a:gd name="connsiteX10" fmla="*/ 114300 w 685800"/>
                <a:gd name="connsiteY10" fmla="*/ 5499100 h 6223000"/>
                <a:gd name="connsiteX11" fmla="*/ 177800 w 685800"/>
                <a:gd name="connsiteY11" fmla="*/ 6032500 h 6223000"/>
                <a:gd name="connsiteX12" fmla="*/ 190500 w 685800"/>
                <a:gd name="connsiteY12" fmla="*/ 6223000 h 6223000"/>
                <a:gd name="connsiteX13" fmla="*/ 685800 w 685800"/>
                <a:gd name="connsiteY13" fmla="*/ 6223000 h 6223000"/>
                <a:gd name="connsiteX14" fmla="*/ 660400 w 685800"/>
                <a:gd name="connsiteY14" fmla="*/ 12700 h 6223000"/>
                <a:gd name="connsiteX15" fmla="*/ 0 w 685800"/>
                <a:gd name="connsiteY15" fmla="*/ 0 h 6223000"/>
                <a:gd name="connsiteX16" fmla="*/ 25400 w 685800"/>
                <a:gd name="connsiteY16" fmla="*/ 114300 h 6223000"/>
                <a:gd name="connsiteX0" fmla="*/ 25400 w 685800"/>
                <a:gd name="connsiteY0" fmla="*/ 114300 h 6223000"/>
                <a:gd name="connsiteX1" fmla="*/ 266700 w 685800"/>
                <a:gd name="connsiteY1" fmla="*/ 1282700 h 6223000"/>
                <a:gd name="connsiteX2" fmla="*/ 317500 w 685800"/>
                <a:gd name="connsiteY2" fmla="*/ 1574800 h 6223000"/>
                <a:gd name="connsiteX3" fmla="*/ 279400 w 685800"/>
                <a:gd name="connsiteY3" fmla="*/ 2044700 h 6223000"/>
                <a:gd name="connsiteX4" fmla="*/ 203200 w 685800"/>
                <a:gd name="connsiteY4" fmla="*/ 2349500 h 6223000"/>
                <a:gd name="connsiteX5" fmla="*/ 165100 w 685800"/>
                <a:gd name="connsiteY5" fmla="*/ 2781300 h 6223000"/>
                <a:gd name="connsiteX6" fmla="*/ 101600 w 685800"/>
                <a:gd name="connsiteY6" fmla="*/ 3314700 h 6223000"/>
                <a:gd name="connsiteX7" fmla="*/ 12700 w 685800"/>
                <a:gd name="connsiteY7" fmla="*/ 3835400 h 6223000"/>
                <a:gd name="connsiteX8" fmla="*/ 12700 w 685800"/>
                <a:gd name="connsiteY8" fmla="*/ 4140200 h 6223000"/>
                <a:gd name="connsiteX9" fmla="*/ 50800 w 685800"/>
                <a:gd name="connsiteY9" fmla="*/ 4775200 h 6223000"/>
                <a:gd name="connsiteX10" fmla="*/ 114300 w 685800"/>
                <a:gd name="connsiteY10" fmla="*/ 5499100 h 6223000"/>
                <a:gd name="connsiteX11" fmla="*/ 177800 w 685800"/>
                <a:gd name="connsiteY11" fmla="*/ 6032500 h 6223000"/>
                <a:gd name="connsiteX12" fmla="*/ 190500 w 685800"/>
                <a:gd name="connsiteY12" fmla="*/ 6223000 h 6223000"/>
                <a:gd name="connsiteX13" fmla="*/ 685800 w 685800"/>
                <a:gd name="connsiteY13" fmla="*/ 6223000 h 6223000"/>
                <a:gd name="connsiteX14" fmla="*/ 660400 w 685800"/>
                <a:gd name="connsiteY14" fmla="*/ 12700 h 6223000"/>
                <a:gd name="connsiteX15" fmla="*/ 0 w 685800"/>
                <a:gd name="connsiteY15" fmla="*/ 0 h 6223000"/>
                <a:gd name="connsiteX16" fmla="*/ 25400 w 685800"/>
                <a:gd name="connsiteY16" fmla="*/ 114300 h 622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800" h="6223000">
                  <a:moveTo>
                    <a:pt x="25400" y="114300"/>
                  </a:moveTo>
                  <a:lnTo>
                    <a:pt x="266700" y="1282700"/>
                  </a:lnTo>
                  <a:lnTo>
                    <a:pt x="317500" y="1574800"/>
                  </a:lnTo>
                  <a:lnTo>
                    <a:pt x="279400" y="2044700"/>
                  </a:lnTo>
                  <a:lnTo>
                    <a:pt x="203200" y="2349500"/>
                  </a:lnTo>
                  <a:lnTo>
                    <a:pt x="165100" y="2781300"/>
                  </a:lnTo>
                  <a:lnTo>
                    <a:pt x="101600" y="3314700"/>
                  </a:lnTo>
                  <a:lnTo>
                    <a:pt x="12700" y="3835400"/>
                  </a:lnTo>
                  <a:lnTo>
                    <a:pt x="12700" y="4140200"/>
                  </a:lnTo>
                  <a:lnTo>
                    <a:pt x="50800" y="4775200"/>
                  </a:lnTo>
                  <a:lnTo>
                    <a:pt x="114300" y="5499100"/>
                  </a:lnTo>
                  <a:lnTo>
                    <a:pt x="177800" y="6032500"/>
                  </a:lnTo>
                  <a:lnTo>
                    <a:pt x="190500" y="6223000"/>
                  </a:lnTo>
                  <a:lnTo>
                    <a:pt x="685800" y="6223000"/>
                  </a:lnTo>
                  <a:lnTo>
                    <a:pt x="660400" y="12700"/>
                  </a:lnTo>
                  <a:lnTo>
                    <a:pt x="0" y="0"/>
                  </a:lnTo>
                  <a:lnTo>
                    <a:pt x="25400" y="114300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F21D5E4-E7E5-4504-A552-545B08A924DC}"/>
                </a:ext>
              </a:extLst>
            </p:cNvPr>
            <p:cNvSpPr/>
            <p:nvPr/>
          </p:nvSpPr>
          <p:spPr>
            <a:xfrm>
              <a:off x="4336137" y="794083"/>
              <a:ext cx="405809" cy="6056718"/>
            </a:xfrm>
            <a:custGeom>
              <a:avLst/>
              <a:gdLst>
                <a:gd name="connsiteX0" fmla="*/ 406400 w 609600"/>
                <a:gd name="connsiteY0" fmla="*/ 0 h 6350000"/>
                <a:gd name="connsiteX1" fmla="*/ 457200 w 609600"/>
                <a:gd name="connsiteY1" fmla="*/ 495300 h 6350000"/>
                <a:gd name="connsiteX2" fmla="*/ 533400 w 609600"/>
                <a:gd name="connsiteY2" fmla="*/ 977900 h 6350000"/>
                <a:gd name="connsiteX3" fmla="*/ 558800 w 609600"/>
                <a:gd name="connsiteY3" fmla="*/ 1397000 h 6350000"/>
                <a:gd name="connsiteX4" fmla="*/ 520700 w 609600"/>
                <a:gd name="connsiteY4" fmla="*/ 1676400 h 6350000"/>
                <a:gd name="connsiteX5" fmla="*/ 571500 w 609600"/>
                <a:gd name="connsiteY5" fmla="*/ 2019300 h 6350000"/>
                <a:gd name="connsiteX6" fmla="*/ 571500 w 609600"/>
                <a:gd name="connsiteY6" fmla="*/ 2247900 h 6350000"/>
                <a:gd name="connsiteX7" fmla="*/ 609600 w 609600"/>
                <a:gd name="connsiteY7" fmla="*/ 2514600 h 6350000"/>
                <a:gd name="connsiteX8" fmla="*/ 596900 w 609600"/>
                <a:gd name="connsiteY8" fmla="*/ 2667000 h 6350000"/>
                <a:gd name="connsiteX9" fmla="*/ 558800 w 609600"/>
                <a:gd name="connsiteY9" fmla="*/ 2819400 h 6350000"/>
                <a:gd name="connsiteX10" fmla="*/ 584200 w 609600"/>
                <a:gd name="connsiteY10" fmla="*/ 3035300 h 6350000"/>
                <a:gd name="connsiteX11" fmla="*/ 596900 w 609600"/>
                <a:gd name="connsiteY11" fmla="*/ 3213100 h 6350000"/>
                <a:gd name="connsiteX12" fmla="*/ 609600 w 609600"/>
                <a:gd name="connsiteY12" fmla="*/ 3378200 h 6350000"/>
                <a:gd name="connsiteX13" fmla="*/ 546100 w 609600"/>
                <a:gd name="connsiteY13" fmla="*/ 3492500 h 6350000"/>
                <a:gd name="connsiteX14" fmla="*/ 508000 w 609600"/>
                <a:gd name="connsiteY14" fmla="*/ 3683000 h 6350000"/>
                <a:gd name="connsiteX15" fmla="*/ 482600 w 609600"/>
                <a:gd name="connsiteY15" fmla="*/ 3810000 h 6350000"/>
                <a:gd name="connsiteX16" fmla="*/ 482600 w 609600"/>
                <a:gd name="connsiteY16" fmla="*/ 3937000 h 6350000"/>
                <a:gd name="connsiteX17" fmla="*/ 482600 w 609600"/>
                <a:gd name="connsiteY17" fmla="*/ 4051300 h 6350000"/>
                <a:gd name="connsiteX18" fmla="*/ 482600 w 609600"/>
                <a:gd name="connsiteY18" fmla="*/ 4114800 h 6350000"/>
                <a:gd name="connsiteX19" fmla="*/ 482600 w 609600"/>
                <a:gd name="connsiteY19" fmla="*/ 4191000 h 6350000"/>
                <a:gd name="connsiteX20" fmla="*/ 457200 w 609600"/>
                <a:gd name="connsiteY20" fmla="*/ 4241800 h 6350000"/>
                <a:gd name="connsiteX21" fmla="*/ 444500 w 609600"/>
                <a:gd name="connsiteY21" fmla="*/ 4470400 h 6350000"/>
                <a:gd name="connsiteX22" fmla="*/ 508000 w 609600"/>
                <a:gd name="connsiteY22" fmla="*/ 4597400 h 6350000"/>
                <a:gd name="connsiteX23" fmla="*/ 508000 w 609600"/>
                <a:gd name="connsiteY23" fmla="*/ 4800600 h 6350000"/>
                <a:gd name="connsiteX24" fmla="*/ 520700 w 609600"/>
                <a:gd name="connsiteY24" fmla="*/ 5168900 h 6350000"/>
                <a:gd name="connsiteX25" fmla="*/ 533400 w 609600"/>
                <a:gd name="connsiteY25" fmla="*/ 5473700 h 6350000"/>
                <a:gd name="connsiteX26" fmla="*/ 533400 w 609600"/>
                <a:gd name="connsiteY26" fmla="*/ 5880100 h 6350000"/>
                <a:gd name="connsiteX27" fmla="*/ 279400 w 609600"/>
                <a:gd name="connsiteY27" fmla="*/ 6172200 h 6350000"/>
                <a:gd name="connsiteX28" fmla="*/ 203200 w 609600"/>
                <a:gd name="connsiteY28" fmla="*/ 6350000 h 6350000"/>
                <a:gd name="connsiteX29" fmla="*/ 0 w 609600"/>
                <a:gd name="connsiteY29" fmla="*/ 6311900 h 6350000"/>
                <a:gd name="connsiteX30" fmla="*/ 114300 w 609600"/>
                <a:gd name="connsiteY30" fmla="*/ 4241800 h 6350000"/>
                <a:gd name="connsiteX31" fmla="*/ 76200 w 609600"/>
                <a:gd name="connsiteY31" fmla="*/ 12700 h 6350000"/>
                <a:gd name="connsiteX32" fmla="*/ 406400 w 609600"/>
                <a:gd name="connsiteY32" fmla="*/ 0 h 6350000"/>
                <a:gd name="connsiteX0" fmla="*/ 406400 w 609600"/>
                <a:gd name="connsiteY0" fmla="*/ 0 h 6350000"/>
                <a:gd name="connsiteX1" fmla="*/ 457200 w 609600"/>
                <a:gd name="connsiteY1" fmla="*/ 495300 h 6350000"/>
                <a:gd name="connsiteX2" fmla="*/ 533400 w 609600"/>
                <a:gd name="connsiteY2" fmla="*/ 977900 h 6350000"/>
                <a:gd name="connsiteX3" fmla="*/ 558800 w 609600"/>
                <a:gd name="connsiteY3" fmla="*/ 1397000 h 6350000"/>
                <a:gd name="connsiteX4" fmla="*/ 520700 w 609600"/>
                <a:gd name="connsiteY4" fmla="*/ 1676400 h 6350000"/>
                <a:gd name="connsiteX5" fmla="*/ 571500 w 609600"/>
                <a:gd name="connsiteY5" fmla="*/ 2019300 h 6350000"/>
                <a:gd name="connsiteX6" fmla="*/ 571500 w 609600"/>
                <a:gd name="connsiteY6" fmla="*/ 2247900 h 6350000"/>
                <a:gd name="connsiteX7" fmla="*/ 609600 w 609600"/>
                <a:gd name="connsiteY7" fmla="*/ 2514600 h 6350000"/>
                <a:gd name="connsiteX8" fmla="*/ 596900 w 609600"/>
                <a:gd name="connsiteY8" fmla="*/ 2667000 h 6350000"/>
                <a:gd name="connsiteX9" fmla="*/ 558800 w 609600"/>
                <a:gd name="connsiteY9" fmla="*/ 2819400 h 6350000"/>
                <a:gd name="connsiteX10" fmla="*/ 584200 w 609600"/>
                <a:gd name="connsiteY10" fmla="*/ 3035300 h 6350000"/>
                <a:gd name="connsiteX11" fmla="*/ 596900 w 609600"/>
                <a:gd name="connsiteY11" fmla="*/ 3213100 h 6350000"/>
                <a:gd name="connsiteX12" fmla="*/ 609600 w 609600"/>
                <a:gd name="connsiteY12" fmla="*/ 3378200 h 6350000"/>
                <a:gd name="connsiteX13" fmla="*/ 546100 w 609600"/>
                <a:gd name="connsiteY13" fmla="*/ 3492500 h 6350000"/>
                <a:gd name="connsiteX14" fmla="*/ 508000 w 609600"/>
                <a:gd name="connsiteY14" fmla="*/ 3683000 h 6350000"/>
                <a:gd name="connsiteX15" fmla="*/ 482600 w 609600"/>
                <a:gd name="connsiteY15" fmla="*/ 3810000 h 6350000"/>
                <a:gd name="connsiteX16" fmla="*/ 482600 w 609600"/>
                <a:gd name="connsiteY16" fmla="*/ 3937000 h 6350000"/>
                <a:gd name="connsiteX17" fmla="*/ 482600 w 609600"/>
                <a:gd name="connsiteY17" fmla="*/ 4051300 h 6350000"/>
                <a:gd name="connsiteX18" fmla="*/ 482600 w 609600"/>
                <a:gd name="connsiteY18" fmla="*/ 4114800 h 6350000"/>
                <a:gd name="connsiteX19" fmla="*/ 482600 w 609600"/>
                <a:gd name="connsiteY19" fmla="*/ 4191000 h 6350000"/>
                <a:gd name="connsiteX20" fmla="*/ 457200 w 609600"/>
                <a:gd name="connsiteY20" fmla="*/ 4241800 h 6350000"/>
                <a:gd name="connsiteX21" fmla="*/ 444500 w 609600"/>
                <a:gd name="connsiteY21" fmla="*/ 4470400 h 6350000"/>
                <a:gd name="connsiteX22" fmla="*/ 508000 w 609600"/>
                <a:gd name="connsiteY22" fmla="*/ 4597400 h 6350000"/>
                <a:gd name="connsiteX23" fmla="*/ 508000 w 609600"/>
                <a:gd name="connsiteY23" fmla="*/ 4800600 h 6350000"/>
                <a:gd name="connsiteX24" fmla="*/ 520700 w 609600"/>
                <a:gd name="connsiteY24" fmla="*/ 5168900 h 6350000"/>
                <a:gd name="connsiteX25" fmla="*/ 533400 w 609600"/>
                <a:gd name="connsiteY25" fmla="*/ 5473700 h 6350000"/>
                <a:gd name="connsiteX26" fmla="*/ 342900 w 609600"/>
                <a:gd name="connsiteY26" fmla="*/ 5842000 h 6350000"/>
                <a:gd name="connsiteX27" fmla="*/ 279400 w 609600"/>
                <a:gd name="connsiteY27" fmla="*/ 6172200 h 6350000"/>
                <a:gd name="connsiteX28" fmla="*/ 203200 w 609600"/>
                <a:gd name="connsiteY28" fmla="*/ 6350000 h 6350000"/>
                <a:gd name="connsiteX29" fmla="*/ 0 w 609600"/>
                <a:gd name="connsiteY29" fmla="*/ 6311900 h 6350000"/>
                <a:gd name="connsiteX30" fmla="*/ 114300 w 609600"/>
                <a:gd name="connsiteY30" fmla="*/ 4241800 h 6350000"/>
                <a:gd name="connsiteX31" fmla="*/ 76200 w 609600"/>
                <a:gd name="connsiteY31" fmla="*/ 12700 h 6350000"/>
                <a:gd name="connsiteX32" fmla="*/ 406400 w 609600"/>
                <a:gd name="connsiteY32" fmla="*/ 0 h 6350000"/>
                <a:gd name="connsiteX0" fmla="*/ 406400 w 609600"/>
                <a:gd name="connsiteY0" fmla="*/ 0 h 6350000"/>
                <a:gd name="connsiteX1" fmla="*/ 457200 w 609600"/>
                <a:gd name="connsiteY1" fmla="*/ 495300 h 6350000"/>
                <a:gd name="connsiteX2" fmla="*/ 533400 w 609600"/>
                <a:gd name="connsiteY2" fmla="*/ 977900 h 6350000"/>
                <a:gd name="connsiteX3" fmla="*/ 558800 w 609600"/>
                <a:gd name="connsiteY3" fmla="*/ 1397000 h 6350000"/>
                <a:gd name="connsiteX4" fmla="*/ 520700 w 609600"/>
                <a:gd name="connsiteY4" fmla="*/ 1676400 h 6350000"/>
                <a:gd name="connsiteX5" fmla="*/ 571500 w 609600"/>
                <a:gd name="connsiteY5" fmla="*/ 2019300 h 6350000"/>
                <a:gd name="connsiteX6" fmla="*/ 571500 w 609600"/>
                <a:gd name="connsiteY6" fmla="*/ 2247900 h 6350000"/>
                <a:gd name="connsiteX7" fmla="*/ 609600 w 609600"/>
                <a:gd name="connsiteY7" fmla="*/ 2514600 h 6350000"/>
                <a:gd name="connsiteX8" fmla="*/ 596900 w 609600"/>
                <a:gd name="connsiteY8" fmla="*/ 2667000 h 6350000"/>
                <a:gd name="connsiteX9" fmla="*/ 558800 w 609600"/>
                <a:gd name="connsiteY9" fmla="*/ 2819400 h 6350000"/>
                <a:gd name="connsiteX10" fmla="*/ 584200 w 609600"/>
                <a:gd name="connsiteY10" fmla="*/ 3035300 h 6350000"/>
                <a:gd name="connsiteX11" fmla="*/ 596900 w 609600"/>
                <a:gd name="connsiteY11" fmla="*/ 3213100 h 6350000"/>
                <a:gd name="connsiteX12" fmla="*/ 609600 w 609600"/>
                <a:gd name="connsiteY12" fmla="*/ 3378200 h 6350000"/>
                <a:gd name="connsiteX13" fmla="*/ 546100 w 609600"/>
                <a:gd name="connsiteY13" fmla="*/ 3492500 h 6350000"/>
                <a:gd name="connsiteX14" fmla="*/ 508000 w 609600"/>
                <a:gd name="connsiteY14" fmla="*/ 3683000 h 6350000"/>
                <a:gd name="connsiteX15" fmla="*/ 482600 w 609600"/>
                <a:gd name="connsiteY15" fmla="*/ 3810000 h 6350000"/>
                <a:gd name="connsiteX16" fmla="*/ 482600 w 609600"/>
                <a:gd name="connsiteY16" fmla="*/ 3937000 h 6350000"/>
                <a:gd name="connsiteX17" fmla="*/ 482600 w 609600"/>
                <a:gd name="connsiteY17" fmla="*/ 4051300 h 6350000"/>
                <a:gd name="connsiteX18" fmla="*/ 482600 w 609600"/>
                <a:gd name="connsiteY18" fmla="*/ 4114800 h 6350000"/>
                <a:gd name="connsiteX19" fmla="*/ 482600 w 609600"/>
                <a:gd name="connsiteY19" fmla="*/ 4191000 h 6350000"/>
                <a:gd name="connsiteX20" fmla="*/ 457200 w 609600"/>
                <a:gd name="connsiteY20" fmla="*/ 4241800 h 6350000"/>
                <a:gd name="connsiteX21" fmla="*/ 444500 w 609600"/>
                <a:gd name="connsiteY21" fmla="*/ 4470400 h 6350000"/>
                <a:gd name="connsiteX22" fmla="*/ 508000 w 609600"/>
                <a:gd name="connsiteY22" fmla="*/ 4597400 h 6350000"/>
                <a:gd name="connsiteX23" fmla="*/ 508000 w 609600"/>
                <a:gd name="connsiteY23" fmla="*/ 4800600 h 6350000"/>
                <a:gd name="connsiteX24" fmla="*/ 520700 w 609600"/>
                <a:gd name="connsiteY24" fmla="*/ 5168900 h 6350000"/>
                <a:gd name="connsiteX25" fmla="*/ 393700 w 609600"/>
                <a:gd name="connsiteY25" fmla="*/ 5473700 h 6350000"/>
                <a:gd name="connsiteX26" fmla="*/ 342900 w 609600"/>
                <a:gd name="connsiteY26" fmla="*/ 5842000 h 6350000"/>
                <a:gd name="connsiteX27" fmla="*/ 279400 w 609600"/>
                <a:gd name="connsiteY27" fmla="*/ 6172200 h 6350000"/>
                <a:gd name="connsiteX28" fmla="*/ 203200 w 609600"/>
                <a:gd name="connsiteY28" fmla="*/ 6350000 h 6350000"/>
                <a:gd name="connsiteX29" fmla="*/ 0 w 609600"/>
                <a:gd name="connsiteY29" fmla="*/ 6311900 h 6350000"/>
                <a:gd name="connsiteX30" fmla="*/ 114300 w 609600"/>
                <a:gd name="connsiteY30" fmla="*/ 4241800 h 6350000"/>
                <a:gd name="connsiteX31" fmla="*/ 76200 w 609600"/>
                <a:gd name="connsiteY31" fmla="*/ 12700 h 6350000"/>
                <a:gd name="connsiteX32" fmla="*/ 406400 w 609600"/>
                <a:gd name="connsiteY32" fmla="*/ 0 h 6350000"/>
                <a:gd name="connsiteX0" fmla="*/ 406400 w 609600"/>
                <a:gd name="connsiteY0" fmla="*/ 0 h 6350000"/>
                <a:gd name="connsiteX1" fmla="*/ 457200 w 609600"/>
                <a:gd name="connsiteY1" fmla="*/ 495300 h 6350000"/>
                <a:gd name="connsiteX2" fmla="*/ 533400 w 609600"/>
                <a:gd name="connsiteY2" fmla="*/ 977900 h 6350000"/>
                <a:gd name="connsiteX3" fmla="*/ 558800 w 609600"/>
                <a:gd name="connsiteY3" fmla="*/ 1397000 h 6350000"/>
                <a:gd name="connsiteX4" fmla="*/ 520700 w 609600"/>
                <a:gd name="connsiteY4" fmla="*/ 1676400 h 6350000"/>
                <a:gd name="connsiteX5" fmla="*/ 571500 w 609600"/>
                <a:gd name="connsiteY5" fmla="*/ 2019300 h 6350000"/>
                <a:gd name="connsiteX6" fmla="*/ 571500 w 609600"/>
                <a:gd name="connsiteY6" fmla="*/ 2247900 h 6350000"/>
                <a:gd name="connsiteX7" fmla="*/ 609600 w 609600"/>
                <a:gd name="connsiteY7" fmla="*/ 2514600 h 6350000"/>
                <a:gd name="connsiteX8" fmla="*/ 596900 w 609600"/>
                <a:gd name="connsiteY8" fmla="*/ 2667000 h 6350000"/>
                <a:gd name="connsiteX9" fmla="*/ 558800 w 609600"/>
                <a:gd name="connsiteY9" fmla="*/ 2819400 h 6350000"/>
                <a:gd name="connsiteX10" fmla="*/ 584200 w 609600"/>
                <a:gd name="connsiteY10" fmla="*/ 3035300 h 6350000"/>
                <a:gd name="connsiteX11" fmla="*/ 596900 w 609600"/>
                <a:gd name="connsiteY11" fmla="*/ 3213100 h 6350000"/>
                <a:gd name="connsiteX12" fmla="*/ 609600 w 609600"/>
                <a:gd name="connsiteY12" fmla="*/ 3378200 h 6350000"/>
                <a:gd name="connsiteX13" fmla="*/ 546100 w 609600"/>
                <a:gd name="connsiteY13" fmla="*/ 3492500 h 6350000"/>
                <a:gd name="connsiteX14" fmla="*/ 508000 w 609600"/>
                <a:gd name="connsiteY14" fmla="*/ 3683000 h 6350000"/>
                <a:gd name="connsiteX15" fmla="*/ 482600 w 609600"/>
                <a:gd name="connsiteY15" fmla="*/ 3810000 h 6350000"/>
                <a:gd name="connsiteX16" fmla="*/ 482600 w 609600"/>
                <a:gd name="connsiteY16" fmla="*/ 3937000 h 6350000"/>
                <a:gd name="connsiteX17" fmla="*/ 482600 w 609600"/>
                <a:gd name="connsiteY17" fmla="*/ 4051300 h 6350000"/>
                <a:gd name="connsiteX18" fmla="*/ 482600 w 609600"/>
                <a:gd name="connsiteY18" fmla="*/ 4114800 h 6350000"/>
                <a:gd name="connsiteX19" fmla="*/ 482600 w 609600"/>
                <a:gd name="connsiteY19" fmla="*/ 4191000 h 6350000"/>
                <a:gd name="connsiteX20" fmla="*/ 457200 w 609600"/>
                <a:gd name="connsiteY20" fmla="*/ 4241800 h 6350000"/>
                <a:gd name="connsiteX21" fmla="*/ 444500 w 609600"/>
                <a:gd name="connsiteY21" fmla="*/ 4470400 h 6350000"/>
                <a:gd name="connsiteX22" fmla="*/ 508000 w 609600"/>
                <a:gd name="connsiteY22" fmla="*/ 4597400 h 6350000"/>
                <a:gd name="connsiteX23" fmla="*/ 508000 w 609600"/>
                <a:gd name="connsiteY23" fmla="*/ 4800600 h 6350000"/>
                <a:gd name="connsiteX24" fmla="*/ 444500 w 609600"/>
                <a:gd name="connsiteY24" fmla="*/ 5168900 h 6350000"/>
                <a:gd name="connsiteX25" fmla="*/ 393700 w 609600"/>
                <a:gd name="connsiteY25" fmla="*/ 5473700 h 6350000"/>
                <a:gd name="connsiteX26" fmla="*/ 342900 w 609600"/>
                <a:gd name="connsiteY26" fmla="*/ 5842000 h 6350000"/>
                <a:gd name="connsiteX27" fmla="*/ 279400 w 609600"/>
                <a:gd name="connsiteY27" fmla="*/ 6172200 h 6350000"/>
                <a:gd name="connsiteX28" fmla="*/ 203200 w 609600"/>
                <a:gd name="connsiteY28" fmla="*/ 6350000 h 6350000"/>
                <a:gd name="connsiteX29" fmla="*/ 0 w 609600"/>
                <a:gd name="connsiteY29" fmla="*/ 6311900 h 6350000"/>
                <a:gd name="connsiteX30" fmla="*/ 114300 w 609600"/>
                <a:gd name="connsiteY30" fmla="*/ 4241800 h 6350000"/>
                <a:gd name="connsiteX31" fmla="*/ 76200 w 609600"/>
                <a:gd name="connsiteY31" fmla="*/ 12700 h 6350000"/>
                <a:gd name="connsiteX32" fmla="*/ 406400 w 609600"/>
                <a:gd name="connsiteY32" fmla="*/ 0 h 6350000"/>
                <a:gd name="connsiteX0" fmla="*/ 406400 w 609600"/>
                <a:gd name="connsiteY0" fmla="*/ 0 h 6311900"/>
                <a:gd name="connsiteX1" fmla="*/ 457200 w 609600"/>
                <a:gd name="connsiteY1" fmla="*/ 495300 h 6311900"/>
                <a:gd name="connsiteX2" fmla="*/ 533400 w 609600"/>
                <a:gd name="connsiteY2" fmla="*/ 977900 h 6311900"/>
                <a:gd name="connsiteX3" fmla="*/ 558800 w 609600"/>
                <a:gd name="connsiteY3" fmla="*/ 1397000 h 6311900"/>
                <a:gd name="connsiteX4" fmla="*/ 520700 w 609600"/>
                <a:gd name="connsiteY4" fmla="*/ 1676400 h 6311900"/>
                <a:gd name="connsiteX5" fmla="*/ 571500 w 609600"/>
                <a:gd name="connsiteY5" fmla="*/ 2019300 h 6311900"/>
                <a:gd name="connsiteX6" fmla="*/ 571500 w 609600"/>
                <a:gd name="connsiteY6" fmla="*/ 2247900 h 6311900"/>
                <a:gd name="connsiteX7" fmla="*/ 609600 w 609600"/>
                <a:gd name="connsiteY7" fmla="*/ 2514600 h 6311900"/>
                <a:gd name="connsiteX8" fmla="*/ 596900 w 609600"/>
                <a:gd name="connsiteY8" fmla="*/ 2667000 h 6311900"/>
                <a:gd name="connsiteX9" fmla="*/ 558800 w 609600"/>
                <a:gd name="connsiteY9" fmla="*/ 2819400 h 6311900"/>
                <a:gd name="connsiteX10" fmla="*/ 584200 w 609600"/>
                <a:gd name="connsiteY10" fmla="*/ 3035300 h 6311900"/>
                <a:gd name="connsiteX11" fmla="*/ 596900 w 609600"/>
                <a:gd name="connsiteY11" fmla="*/ 3213100 h 6311900"/>
                <a:gd name="connsiteX12" fmla="*/ 609600 w 609600"/>
                <a:gd name="connsiteY12" fmla="*/ 3378200 h 6311900"/>
                <a:gd name="connsiteX13" fmla="*/ 546100 w 609600"/>
                <a:gd name="connsiteY13" fmla="*/ 3492500 h 6311900"/>
                <a:gd name="connsiteX14" fmla="*/ 508000 w 609600"/>
                <a:gd name="connsiteY14" fmla="*/ 3683000 h 6311900"/>
                <a:gd name="connsiteX15" fmla="*/ 482600 w 609600"/>
                <a:gd name="connsiteY15" fmla="*/ 3810000 h 6311900"/>
                <a:gd name="connsiteX16" fmla="*/ 482600 w 609600"/>
                <a:gd name="connsiteY16" fmla="*/ 3937000 h 6311900"/>
                <a:gd name="connsiteX17" fmla="*/ 482600 w 609600"/>
                <a:gd name="connsiteY17" fmla="*/ 4051300 h 6311900"/>
                <a:gd name="connsiteX18" fmla="*/ 482600 w 609600"/>
                <a:gd name="connsiteY18" fmla="*/ 4114800 h 6311900"/>
                <a:gd name="connsiteX19" fmla="*/ 482600 w 609600"/>
                <a:gd name="connsiteY19" fmla="*/ 4191000 h 6311900"/>
                <a:gd name="connsiteX20" fmla="*/ 457200 w 609600"/>
                <a:gd name="connsiteY20" fmla="*/ 4241800 h 6311900"/>
                <a:gd name="connsiteX21" fmla="*/ 444500 w 609600"/>
                <a:gd name="connsiteY21" fmla="*/ 4470400 h 6311900"/>
                <a:gd name="connsiteX22" fmla="*/ 508000 w 609600"/>
                <a:gd name="connsiteY22" fmla="*/ 4597400 h 6311900"/>
                <a:gd name="connsiteX23" fmla="*/ 508000 w 609600"/>
                <a:gd name="connsiteY23" fmla="*/ 4800600 h 6311900"/>
                <a:gd name="connsiteX24" fmla="*/ 444500 w 609600"/>
                <a:gd name="connsiteY24" fmla="*/ 5168900 h 6311900"/>
                <a:gd name="connsiteX25" fmla="*/ 393700 w 609600"/>
                <a:gd name="connsiteY25" fmla="*/ 5473700 h 6311900"/>
                <a:gd name="connsiteX26" fmla="*/ 342900 w 609600"/>
                <a:gd name="connsiteY26" fmla="*/ 5842000 h 6311900"/>
                <a:gd name="connsiteX27" fmla="*/ 279400 w 609600"/>
                <a:gd name="connsiteY27" fmla="*/ 6172200 h 6311900"/>
                <a:gd name="connsiteX28" fmla="*/ 0 w 609600"/>
                <a:gd name="connsiteY28" fmla="*/ 6311900 h 6311900"/>
                <a:gd name="connsiteX29" fmla="*/ 114300 w 609600"/>
                <a:gd name="connsiteY29" fmla="*/ 4241800 h 6311900"/>
                <a:gd name="connsiteX30" fmla="*/ 76200 w 609600"/>
                <a:gd name="connsiteY30" fmla="*/ 12700 h 6311900"/>
                <a:gd name="connsiteX31" fmla="*/ 406400 w 609600"/>
                <a:gd name="connsiteY31" fmla="*/ 0 h 6311900"/>
                <a:gd name="connsiteX0" fmla="*/ 406400 w 609600"/>
                <a:gd name="connsiteY0" fmla="*/ 0 h 6311900"/>
                <a:gd name="connsiteX1" fmla="*/ 457200 w 609600"/>
                <a:gd name="connsiteY1" fmla="*/ 495300 h 6311900"/>
                <a:gd name="connsiteX2" fmla="*/ 533400 w 609600"/>
                <a:gd name="connsiteY2" fmla="*/ 977900 h 6311900"/>
                <a:gd name="connsiteX3" fmla="*/ 558800 w 609600"/>
                <a:gd name="connsiteY3" fmla="*/ 1397000 h 6311900"/>
                <a:gd name="connsiteX4" fmla="*/ 520700 w 609600"/>
                <a:gd name="connsiteY4" fmla="*/ 1676400 h 6311900"/>
                <a:gd name="connsiteX5" fmla="*/ 571500 w 609600"/>
                <a:gd name="connsiteY5" fmla="*/ 2019300 h 6311900"/>
                <a:gd name="connsiteX6" fmla="*/ 571500 w 609600"/>
                <a:gd name="connsiteY6" fmla="*/ 2247900 h 6311900"/>
                <a:gd name="connsiteX7" fmla="*/ 609600 w 609600"/>
                <a:gd name="connsiteY7" fmla="*/ 2514600 h 6311900"/>
                <a:gd name="connsiteX8" fmla="*/ 596900 w 609600"/>
                <a:gd name="connsiteY8" fmla="*/ 2667000 h 6311900"/>
                <a:gd name="connsiteX9" fmla="*/ 558800 w 609600"/>
                <a:gd name="connsiteY9" fmla="*/ 2819400 h 6311900"/>
                <a:gd name="connsiteX10" fmla="*/ 584200 w 609600"/>
                <a:gd name="connsiteY10" fmla="*/ 3035300 h 6311900"/>
                <a:gd name="connsiteX11" fmla="*/ 596900 w 609600"/>
                <a:gd name="connsiteY11" fmla="*/ 3213100 h 6311900"/>
                <a:gd name="connsiteX12" fmla="*/ 609600 w 609600"/>
                <a:gd name="connsiteY12" fmla="*/ 3378200 h 6311900"/>
                <a:gd name="connsiteX13" fmla="*/ 546100 w 609600"/>
                <a:gd name="connsiteY13" fmla="*/ 3492500 h 6311900"/>
                <a:gd name="connsiteX14" fmla="*/ 508000 w 609600"/>
                <a:gd name="connsiteY14" fmla="*/ 3683000 h 6311900"/>
                <a:gd name="connsiteX15" fmla="*/ 482600 w 609600"/>
                <a:gd name="connsiteY15" fmla="*/ 3810000 h 6311900"/>
                <a:gd name="connsiteX16" fmla="*/ 482600 w 609600"/>
                <a:gd name="connsiteY16" fmla="*/ 3937000 h 6311900"/>
                <a:gd name="connsiteX17" fmla="*/ 482600 w 609600"/>
                <a:gd name="connsiteY17" fmla="*/ 4051300 h 6311900"/>
                <a:gd name="connsiteX18" fmla="*/ 482600 w 609600"/>
                <a:gd name="connsiteY18" fmla="*/ 4114800 h 6311900"/>
                <a:gd name="connsiteX19" fmla="*/ 482600 w 609600"/>
                <a:gd name="connsiteY19" fmla="*/ 4191000 h 6311900"/>
                <a:gd name="connsiteX20" fmla="*/ 457200 w 609600"/>
                <a:gd name="connsiteY20" fmla="*/ 4241800 h 6311900"/>
                <a:gd name="connsiteX21" fmla="*/ 444500 w 609600"/>
                <a:gd name="connsiteY21" fmla="*/ 4470400 h 6311900"/>
                <a:gd name="connsiteX22" fmla="*/ 508000 w 609600"/>
                <a:gd name="connsiteY22" fmla="*/ 4597400 h 6311900"/>
                <a:gd name="connsiteX23" fmla="*/ 508000 w 609600"/>
                <a:gd name="connsiteY23" fmla="*/ 4800600 h 6311900"/>
                <a:gd name="connsiteX24" fmla="*/ 444500 w 609600"/>
                <a:gd name="connsiteY24" fmla="*/ 5168900 h 6311900"/>
                <a:gd name="connsiteX25" fmla="*/ 393700 w 609600"/>
                <a:gd name="connsiteY25" fmla="*/ 5473700 h 6311900"/>
                <a:gd name="connsiteX26" fmla="*/ 342900 w 609600"/>
                <a:gd name="connsiteY26" fmla="*/ 5842000 h 6311900"/>
                <a:gd name="connsiteX27" fmla="*/ 311298 w 609600"/>
                <a:gd name="connsiteY27" fmla="*/ 6055242 h 6311900"/>
                <a:gd name="connsiteX28" fmla="*/ 0 w 609600"/>
                <a:gd name="connsiteY28" fmla="*/ 6311900 h 6311900"/>
                <a:gd name="connsiteX29" fmla="*/ 114300 w 609600"/>
                <a:gd name="connsiteY29" fmla="*/ 4241800 h 6311900"/>
                <a:gd name="connsiteX30" fmla="*/ 76200 w 609600"/>
                <a:gd name="connsiteY30" fmla="*/ 12700 h 6311900"/>
                <a:gd name="connsiteX31" fmla="*/ 406400 w 609600"/>
                <a:gd name="connsiteY31" fmla="*/ 0 h 6311900"/>
                <a:gd name="connsiteX0" fmla="*/ 330200 w 533400"/>
                <a:gd name="connsiteY0" fmla="*/ 0 h 6099248"/>
                <a:gd name="connsiteX1" fmla="*/ 381000 w 533400"/>
                <a:gd name="connsiteY1" fmla="*/ 495300 h 6099248"/>
                <a:gd name="connsiteX2" fmla="*/ 457200 w 533400"/>
                <a:gd name="connsiteY2" fmla="*/ 977900 h 6099248"/>
                <a:gd name="connsiteX3" fmla="*/ 482600 w 533400"/>
                <a:gd name="connsiteY3" fmla="*/ 1397000 h 6099248"/>
                <a:gd name="connsiteX4" fmla="*/ 444500 w 533400"/>
                <a:gd name="connsiteY4" fmla="*/ 1676400 h 6099248"/>
                <a:gd name="connsiteX5" fmla="*/ 495300 w 533400"/>
                <a:gd name="connsiteY5" fmla="*/ 2019300 h 6099248"/>
                <a:gd name="connsiteX6" fmla="*/ 495300 w 533400"/>
                <a:gd name="connsiteY6" fmla="*/ 2247900 h 6099248"/>
                <a:gd name="connsiteX7" fmla="*/ 533400 w 533400"/>
                <a:gd name="connsiteY7" fmla="*/ 2514600 h 6099248"/>
                <a:gd name="connsiteX8" fmla="*/ 520700 w 533400"/>
                <a:gd name="connsiteY8" fmla="*/ 2667000 h 6099248"/>
                <a:gd name="connsiteX9" fmla="*/ 482600 w 533400"/>
                <a:gd name="connsiteY9" fmla="*/ 2819400 h 6099248"/>
                <a:gd name="connsiteX10" fmla="*/ 508000 w 533400"/>
                <a:gd name="connsiteY10" fmla="*/ 3035300 h 6099248"/>
                <a:gd name="connsiteX11" fmla="*/ 520700 w 533400"/>
                <a:gd name="connsiteY11" fmla="*/ 3213100 h 6099248"/>
                <a:gd name="connsiteX12" fmla="*/ 533400 w 533400"/>
                <a:gd name="connsiteY12" fmla="*/ 3378200 h 6099248"/>
                <a:gd name="connsiteX13" fmla="*/ 469900 w 533400"/>
                <a:gd name="connsiteY13" fmla="*/ 3492500 h 6099248"/>
                <a:gd name="connsiteX14" fmla="*/ 431800 w 533400"/>
                <a:gd name="connsiteY14" fmla="*/ 3683000 h 6099248"/>
                <a:gd name="connsiteX15" fmla="*/ 406400 w 533400"/>
                <a:gd name="connsiteY15" fmla="*/ 3810000 h 6099248"/>
                <a:gd name="connsiteX16" fmla="*/ 406400 w 533400"/>
                <a:gd name="connsiteY16" fmla="*/ 3937000 h 6099248"/>
                <a:gd name="connsiteX17" fmla="*/ 406400 w 533400"/>
                <a:gd name="connsiteY17" fmla="*/ 4051300 h 6099248"/>
                <a:gd name="connsiteX18" fmla="*/ 406400 w 533400"/>
                <a:gd name="connsiteY18" fmla="*/ 4114800 h 6099248"/>
                <a:gd name="connsiteX19" fmla="*/ 406400 w 533400"/>
                <a:gd name="connsiteY19" fmla="*/ 4191000 h 6099248"/>
                <a:gd name="connsiteX20" fmla="*/ 381000 w 533400"/>
                <a:gd name="connsiteY20" fmla="*/ 4241800 h 6099248"/>
                <a:gd name="connsiteX21" fmla="*/ 368300 w 533400"/>
                <a:gd name="connsiteY21" fmla="*/ 4470400 h 6099248"/>
                <a:gd name="connsiteX22" fmla="*/ 431800 w 533400"/>
                <a:gd name="connsiteY22" fmla="*/ 4597400 h 6099248"/>
                <a:gd name="connsiteX23" fmla="*/ 431800 w 533400"/>
                <a:gd name="connsiteY23" fmla="*/ 4800600 h 6099248"/>
                <a:gd name="connsiteX24" fmla="*/ 368300 w 533400"/>
                <a:gd name="connsiteY24" fmla="*/ 5168900 h 6099248"/>
                <a:gd name="connsiteX25" fmla="*/ 317500 w 533400"/>
                <a:gd name="connsiteY25" fmla="*/ 5473700 h 6099248"/>
                <a:gd name="connsiteX26" fmla="*/ 266700 w 533400"/>
                <a:gd name="connsiteY26" fmla="*/ 5842000 h 6099248"/>
                <a:gd name="connsiteX27" fmla="*/ 235098 w 533400"/>
                <a:gd name="connsiteY27" fmla="*/ 6055242 h 6099248"/>
                <a:gd name="connsiteX28" fmla="*/ 136451 w 533400"/>
                <a:gd name="connsiteY28" fmla="*/ 6099248 h 6099248"/>
                <a:gd name="connsiteX29" fmla="*/ 38100 w 533400"/>
                <a:gd name="connsiteY29" fmla="*/ 4241800 h 6099248"/>
                <a:gd name="connsiteX30" fmla="*/ 0 w 533400"/>
                <a:gd name="connsiteY30" fmla="*/ 12700 h 6099248"/>
                <a:gd name="connsiteX31" fmla="*/ 330200 w 533400"/>
                <a:gd name="connsiteY31" fmla="*/ 0 h 6099248"/>
                <a:gd name="connsiteX0" fmla="*/ 330200 w 533400"/>
                <a:gd name="connsiteY0" fmla="*/ 0 h 6099248"/>
                <a:gd name="connsiteX1" fmla="*/ 381000 w 533400"/>
                <a:gd name="connsiteY1" fmla="*/ 495300 h 6099248"/>
                <a:gd name="connsiteX2" fmla="*/ 457200 w 533400"/>
                <a:gd name="connsiteY2" fmla="*/ 977900 h 6099248"/>
                <a:gd name="connsiteX3" fmla="*/ 482600 w 533400"/>
                <a:gd name="connsiteY3" fmla="*/ 1397000 h 6099248"/>
                <a:gd name="connsiteX4" fmla="*/ 444500 w 533400"/>
                <a:gd name="connsiteY4" fmla="*/ 1676400 h 6099248"/>
                <a:gd name="connsiteX5" fmla="*/ 495300 w 533400"/>
                <a:gd name="connsiteY5" fmla="*/ 2019300 h 6099248"/>
                <a:gd name="connsiteX6" fmla="*/ 495300 w 533400"/>
                <a:gd name="connsiteY6" fmla="*/ 2247900 h 6099248"/>
                <a:gd name="connsiteX7" fmla="*/ 533400 w 533400"/>
                <a:gd name="connsiteY7" fmla="*/ 2514600 h 6099248"/>
                <a:gd name="connsiteX8" fmla="*/ 520700 w 533400"/>
                <a:gd name="connsiteY8" fmla="*/ 2667000 h 6099248"/>
                <a:gd name="connsiteX9" fmla="*/ 482600 w 533400"/>
                <a:gd name="connsiteY9" fmla="*/ 2819400 h 6099248"/>
                <a:gd name="connsiteX10" fmla="*/ 508000 w 533400"/>
                <a:gd name="connsiteY10" fmla="*/ 3035300 h 6099248"/>
                <a:gd name="connsiteX11" fmla="*/ 520700 w 533400"/>
                <a:gd name="connsiteY11" fmla="*/ 3213100 h 6099248"/>
                <a:gd name="connsiteX12" fmla="*/ 533400 w 533400"/>
                <a:gd name="connsiteY12" fmla="*/ 3378200 h 6099248"/>
                <a:gd name="connsiteX13" fmla="*/ 469900 w 533400"/>
                <a:gd name="connsiteY13" fmla="*/ 3492500 h 6099248"/>
                <a:gd name="connsiteX14" fmla="*/ 431800 w 533400"/>
                <a:gd name="connsiteY14" fmla="*/ 3683000 h 6099248"/>
                <a:gd name="connsiteX15" fmla="*/ 406400 w 533400"/>
                <a:gd name="connsiteY15" fmla="*/ 3810000 h 6099248"/>
                <a:gd name="connsiteX16" fmla="*/ 406400 w 533400"/>
                <a:gd name="connsiteY16" fmla="*/ 3937000 h 6099248"/>
                <a:gd name="connsiteX17" fmla="*/ 406400 w 533400"/>
                <a:gd name="connsiteY17" fmla="*/ 4051300 h 6099248"/>
                <a:gd name="connsiteX18" fmla="*/ 406400 w 533400"/>
                <a:gd name="connsiteY18" fmla="*/ 4114800 h 6099248"/>
                <a:gd name="connsiteX19" fmla="*/ 406400 w 533400"/>
                <a:gd name="connsiteY19" fmla="*/ 4191000 h 6099248"/>
                <a:gd name="connsiteX20" fmla="*/ 381000 w 533400"/>
                <a:gd name="connsiteY20" fmla="*/ 4241800 h 6099248"/>
                <a:gd name="connsiteX21" fmla="*/ 368300 w 533400"/>
                <a:gd name="connsiteY21" fmla="*/ 4470400 h 6099248"/>
                <a:gd name="connsiteX22" fmla="*/ 431800 w 533400"/>
                <a:gd name="connsiteY22" fmla="*/ 4597400 h 6099248"/>
                <a:gd name="connsiteX23" fmla="*/ 431800 w 533400"/>
                <a:gd name="connsiteY23" fmla="*/ 4800600 h 6099248"/>
                <a:gd name="connsiteX24" fmla="*/ 368300 w 533400"/>
                <a:gd name="connsiteY24" fmla="*/ 5168900 h 6099248"/>
                <a:gd name="connsiteX25" fmla="*/ 317500 w 533400"/>
                <a:gd name="connsiteY25" fmla="*/ 5473700 h 6099248"/>
                <a:gd name="connsiteX26" fmla="*/ 266700 w 533400"/>
                <a:gd name="connsiteY26" fmla="*/ 5842000 h 6099248"/>
                <a:gd name="connsiteX27" fmla="*/ 235098 w 533400"/>
                <a:gd name="connsiteY27" fmla="*/ 6055242 h 6099248"/>
                <a:gd name="connsiteX28" fmla="*/ 136451 w 533400"/>
                <a:gd name="connsiteY28" fmla="*/ 6099248 h 6099248"/>
                <a:gd name="connsiteX29" fmla="*/ 0 w 533400"/>
                <a:gd name="connsiteY29" fmla="*/ 12700 h 6099248"/>
                <a:gd name="connsiteX30" fmla="*/ 330200 w 533400"/>
                <a:gd name="connsiteY30" fmla="*/ 0 h 6099248"/>
                <a:gd name="connsiteX0" fmla="*/ 213242 w 416442"/>
                <a:gd name="connsiteY0" fmla="*/ 0 h 6099248"/>
                <a:gd name="connsiteX1" fmla="*/ 264042 w 416442"/>
                <a:gd name="connsiteY1" fmla="*/ 495300 h 6099248"/>
                <a:gd name="connsiteX2" fmla="*/ 340242 w 416442"/>
                <a:gd name="connsiteY2" fmla="*/ 977900 h 6099248"/>
                <a:gd name="connsiteX3" fmla="*/ 365642 w 416442"/>
                <a:gd name="connsiteY3" fmla="*/ 1397000 h 6099248"/>
                <a:gd name="connsiteX4" fmla="*/ 327542 w 416442"/>
                <a:gd name="connsiteY4" fmla="*/ 1676400 h 6099248"/>
                <a:gd name="connsiteX5" fmla="*/ 378342 w 416442"/>
                <a:gd name="connsiteY5" fmla="*/ 2019300 h 6099248"/>
                <a:gd name="connsiteX6" fmla="*/ 378342 w 416442"/>
                <a:gd name="connsiteY6" fmla="*/ 2247900 h 6099248"/>
                <a:gd name="connsiteX7" fmla="*/ 416442 w 416442"/>
                <a:gd name="connsiteY7" fmla="*/ 2514600 h 6099248"/>
                <a:gd name="connsiteX8" fmla="*/ 403742 w 416442"/>
                <a:gd name="connsiteY8" fmla="*/ 2667000 h 6099248"/>
                <a:gd name="connsiteX9" fmla="*/ 365642 w 416442"/>
                <a:gd name="connsiteY9" fmla="*/ 2819400 h 6099248"/>
                <a:gd name="connsiteX10" fmla="*/ 391042 w 416442"/>
                <a:gd name="connsiteY10" fmla="*/ 3035300 h 6099248"/>
                <a:gd name="connsiteX11" fmla="*/ 403742 w 416442"/>
                <a:gd name="connsiteY11" fmla="*/ 3213100 h 6099248"/>
                <a:gd name="connsiteX12" fmla="*/ 416442 w 416442"/>
                <a:gd name="connsiteY12" fmla="*/ 3378200 h 6099248"/>
                <a:gd name="connsiteX13" fmla="*/ 352942 w 416442"/>
                <a:gd name="connsiteY13" fmla="*/ 3492500 h 6099248"/>
                <a:gd name="connsiteX14" fmla="*/ 314842 w 416442"/>
                <a:gd name="connsiteY14" fmla="*/ 3683000 h 6099248"/>
                <a:gd name="connsiteX15" fmla="*/ 289442 w 416442"/>
                <a:gd name="connsiteY15" fmla="*/ 3810000 h 6099248"/>
                <a:gd name="connsiteX16" fmla="*/ 289442 w 416442"/>
                <a:gd name="connsiteY16" fmla="*/ 3937000 h 6099248"/>
                <a:gd name="connsiteX17" fmla="*/ 289442 w 416442"/>
                <a:gd name="connsiteY17" fmla="*/ 4051300 h 6099248"/>
                <a:gd name="connsiteX18" fmla="*/ 289442 w 416442"/>
                <a:gd name="connsiteY18" fmla="*/ 4114800 h 6099248"/>
                <a:gd name="connsiteX19" fmla="*/ 289442 w 416442"/>
                <a:gd name="connsiteY19" fmla="*/ 4191000 h 6099248"/>
                <a:gd name="connsiteX20" fmla="*/ 264042 w 416442"/>
                <a:gd name="connsiteY20" fmla="*/ 4241800 h 6099248"/>
                <a:gd name="connsiteX21" fmla="*/ 251342 w 416442"/>
                <a:gd name="connsiteY21" fmla="*/ 4470400 h 6099248"/>
                <a:gd name="connsiteX22" fmla="*/ 314842 w 416442"/>
                <a:gd name="connsiteY22" fmla="*/ 4597400 h 6099248"/>
                <a:gd name="connsiteX23" fmla="*/ 314842 w 416442"/>
                <a:gd name="connsiteY23" fmla="*/ 4800600 h 6099248"/>
                <a:gd name="connsiteX24" fmla="*/ 251342 w 416442"/>
                <a:gd name="connsiteY24" fmla="*/ 5168900 h 6099248"/>
                <a:gd name="connsiteX25" fmla="*/ 200542 w 416442"/>
                <a:gd name="connsiteY25" fmla="*/ 5473700 h 6099248"/>
                <a:gd name="connsiteX26" fmla="*/ 149742 w 416442"/>
                <a:gd name="connsiteY26" fmla="*/ 5842000 h 6099248"/>
                <a:gd name="connsiteX27" fmla="*/ 118140 w 416442"/>
                <a:gd name="connsiteY27" fmla="*/ 6055242 h 6099248"/>
                <a:gd name="connsiteX28" fmla="*/ 19493 w 416442"/>
                <a:gd name="connsiteY28" fmla="*/ 6099248 h 6099248"/>
                <a:gd name="connsiteX29" fmla="*/ 0 w 416442"/>
                <a:gd name="connsiteY29" fmla="*/ 12700 h 6099248"/>
                <a:gd name="connsiteX30" fmla="*/ 213242 w 416442"/>
                <a:gd name="connsiteY30" fmla="*/ 0 h 6099248"/>
                <a:gd name="connsiteX0" fmla="*/ 194537 w 397737"/>
                <a:gd name="connsiteY0" fmla="*/ 0 h 6099248"/>
                <a:gd name="connsiteX1" fmla="*/ 245337 w 397737"/>
                <a:gd name="connsiteY1" fmla="*/ 495300 h 6099248"/>
                <a:gd name="connsiteX2" fmla="*/ 321537 w 397737"/>
                <a:gd name="connsiteY2" fmla="*/ 977900 h 6099248"/>
                <a:gd name="connsiteX3" fmla="*/ 346937 w 397737"/>
                <a:gd name="connsiteY3" fmla="*/ 1397000 h 6099248"/>
                <a:gd name="connsiteX4" fmla="*/ 308837 w 397737"/>
                <a:gd name="connsiteY4" fmla="*/ 1676400 h 6099248"/>
                <a:gd name="connsiteX5" fmla="*/ 359637 w 397737"/>
                <a:gd name="connsiteY5" fmla="*/ 2019300 h 6099248"/>
                <a:gd name="connsiteX6" fmla="*/ 359637 w 397737"/>
                <a:gd name="connsiteY6" fmla="*/ 2247900 h 6099248"/>
                <a:gd name="connsiteX7" fmla="*/ 397737 w 397737"/>
                <a:gd name="connsiteY7" fmla="*/ 2514600 h 6099248"/>
                <a:gd name="connsiteX8" fmla="*/ 385037 w 397737"/>
                <a:gd name="connsiteY8" fmla="*/ 2667000 h 6099248"/>
                <a:gd name="connsiteX9" fmla="*/ 346937 w 397737"/>
                <a:gd name="connsiteY9" fmla="*/ 2819400 h 6099248"/>
                <a:gd name="connsiteX10" fmla="*/ 372337 w 397737"/>
                <a:gd name="connsiteY10" fmla="*/ 3035300 h 6099248"/>
                <a:gd name="connsiteX11" fmla="*/ 385037 w 397737"/>
                <a:gd name="connsiteY11" fmla="*/ 3213100 h 6099248"/>
                <a:gd name="connsiteX12" fmla="*/ 397737 w 397737"/>
                <a:gd name="connsiteY12" fmla="*/ 3378200 h 6099248"/>
                <a:gd name="connsiteX13" fmla="*/ 334237 w 397737"/>
                <a:gd name="connsiteY13" fmla="*/ 3492500 h 6099248"/>
                <a:gd name="connsiteX14" fmla="*/ 296137 w 397737"/>
                <a:gd name="connsiteY14" fmla="*/ 3683000 h 6099248"/>
                <a:gd name="connsiteX15" fmla="*/ 270737 w 397737"/>
                <a:gd name="connsiteY15" fmla="*/ 3810000 h 6099248"/>
                <a:gd name="connsiteX16" fmla="*/ 270737 w 397737"/>
                <a:gd name="connsiteY16" fmla="*/ 3937000 h 6099248"/>
                <a:gd name="connsiteX17" fmla="*/ 270737 w 397737"/>
                <a:gd name="connsiteY17" fmla="*/ 4051300 h 6099248"/>
                <a:gd name="connsiteX18" fmla="*/ 270737 w 397737"/>
                <a:gd name="connsiteY18" fmla="*/ 4114800 h 6099248"/>
                <a:gd name="connsiteX19" fmla="*/ 270737 w 397737"/>
                <a:gd name="connsiteY19" fmla="*/ 4191000 h 6099248"/>
                <a:gd name="connsiteX20" fmla="*/ 245337 w 397737"/>
                <a:gd name="connsiteY20" fmla="*/ 4241800 h 6099248"/>
                <a:gd name="connsiteX21" fmla="*/ 232637 w 397737"/>
                <a:gd name="connsiteY21" fmla="*/ 4470400 h 6099248"/>
                <a:gd name="connsiteX22" fmla="*/ 296137 w 397737"/>
                <a:gd name="connsiteY22" fmla="*/ 4597400 h 6099248"/>
                <a:gd name="connsiteX23" fmla="*/ 296137 w 397737"/>
                <a:gd name="connsiteY23" fmla="*/ 4800600 h 6099248"/>
                <a:gd name="connsiteX24" fmla="*/ 232637 w 397737"/>
                <a:gd name="connsiteY24" fmla="*/ 5168900 h 6099248"/>
                <a:gd name="connsiteX25" fmla="*/ 181837 w 397737"/>
                <a:gd name="connsiteY25" fmla="*/ 5473700 h 6099248"/>
                <a:gd name="connsiteX26" fmla="*/ 131037 w 397737"/>
                <a:gd name="connsiteY26" fmla="*/ 5842000 h 6099248"/>
                <a:gd name="connsiteX27" fmla="*/ 99435 w 397737"/>
                <a:gd name="connsiteY27" fmla="*/ 6055242 h 6099248"/>
                <a:gd name="connsiteX28" fmla="*/ 788 w 397737"/>
                <a:gd name="connsiteY28" fmla="*/ 6099248 h 6099248"/>
                <a:gd name="connsiteX29" fmla="*/ 23825 w 397737"/>
                <a:gd name="connsiteY29" fmla="*/ 2068 h 6099248"/>
                <a:gd name="connsiteX30" fmla="*/ 194537 w 397737"/>
                <a:gd name="connsiteY30" fmla="*/ 0 h 6099248"/>
                <a:gd name="connsiteX0" fmla="*/ 195441 w 398641"/>
                <a:gd name="connsiteY0" fmla="*/ 0 h 6099248"/>
                <a:gd name="connsiteX1" fmla="*/ 246241 w 398641"/>
                <a:gd name="connsiteY1" fmla="*/ 495300 h 6099248"/>
                <a:gd name="connsiteX2" fmla="*/ 322441 w 398641"/>
                <a:gd name="connsiteY2" fmla="*/ 977900 h 6099248"/>
                <a:gd name="connsiteX3" fmla="*/ 347841 w 398641"/>
                <a:gd name="connsiteY3" fmla="*/ 1397000 h 6099248"/>
                <a:gd name="connsiteX4" fmla="*/ 309741 w 398641"/>
                <a:gd name="connsiteY4" fmla="*/ 1676400 h 6099248"/>
                <a:gd name="connsiteX5" fmla="*/ 360541 w 398641"/>
                <a:gd name="connsiteY5" fmla="*/ 2019300 h 6099248"/>
                <a:gd name="connsiteX6" fmla="*/ 360541 w 398641"/>
                <a:gd name="connsiteY6" fmla="*/ 2247900 h 6099248"/>
                <a:gd name="connsiteX7" fmla="*/ 398641 w 398641"/>
                <a:gd name="connsiteY7" fmla="*/ 2514600 h 6099248"/>
                <a:gd name="connsiteX8" fmla="*/ 385941 w 398641"/>
                <a:gd name="connsiteY8" fmla="*/ 2667000 h 6099248"/>
                <a:gd name="connsiteX9" fmla="*/ 347841 w 398641"/>
                <a:gd name="connsiteY9" fmla="*/ 2819400 h 6099248"/>
                <a:gd name="connsiteX10" fmla="*/ 373241 w 398641"/>
                <a:gd name="connsiteY10" fmla="*/ 3035300 h 6099248"/>
                <a:gd name="connsiteX11" fmla="*/ 385941 w 398641"/>
                <a:gd name="connsiteY11" fmla="*/ 3213100 h 6099248"/>
                <a:gd name="connsiteX12" fmla="*/ 398641 w 398641"/>
                <a:gd name="connsiteY12" fmla="*/ 3378200 h 6099248"/>
                <a:gd name="connsiteX13" fmla="*/ 335141 w 398641"/>
                <a:gd name="connsiteY13" fmla="*/ 3492500 h 6099248"/>
                <a:gd name="connsiteX14" fmla="*/ 297041 w 398641"/>
                <a:gd name="connsiteY14" fmla="*/ 3683000 h 6099248"/>
                <a:gd name="connsiteX15" fmla="*/ 271641 w 398641"/>
                <a:gd name="connsiteY15" fmla="*/ 3810000 h 6099248"/>
                <a:gd name="connsiteX16" fmla="*/ 271641 w 398641"/>
                <a:gd name="connsiteY16" fmla="*/ 3937000 h 6099248"/>
                <a:gd name="connsiteX17" fmla="*/ 271641 w 398641"/>
                <a:gd name="connsiteY17" fmla="*/ 4051300 h 6099248"/>
                <a:gd name="connsiteX18" fmla="*/ 271641 w 398641"/>
                <a:gd name="connsiteY18" fmla="*/ 4114800 h 6099248"/>
                <a:gd name="connsiteX19" fmla="*/ 271641 w 398641"/>
                <a:gd name="connsiteY19" fmla="*/ 4191000 h 6099248"/>
                <a:gd name="connsiteX20" fmla="*/ 246241 w 398641"/>
                <a:gd name="connsiteY20" fmla="*/ 4241800 h 6099248"/>
                <a:gd name="connsiteX21" fmla="*/ 233541 w 398641"/>
                <a:gd name="connsiteY21" fmla="*/ 4470400 h 6099248"/>
                <a:gd name="connsiteX22" fmla="*/ 297041 w 398641"/>
                <a:gd name="connsiteY22" fmla="*/ 4597400 h 6099248"/>
                <a:gd name="connsiteX23" fmla="*/ 297041 w 398641"/>
                <a:gd name="connsiteY23" fmla="*/ 4800600 h 6099248"/>
                <a:gd name="connsiteX24" fmla="*/ 233541 w 398641"/>
                <a:gd name="connsiteY24" fmla="*/ 5168900 h 6099248"/>
                <a:gd name="connsiteX25" fmla="*/ 182741 w 398641"/>
                <a:gd name="connsiteY25" fmla="*/ 5473700 h 6099248"/>
                <a:gd name="connsiteX26" fmla="*/ 131941 w 398641"/>
                <a:gd name="connsiteY26" fmla="*/ 5842000 h 6099248"/>
                <a:gd name="connsiteX27" fmla="*/ 100339 w 398641"/>
                <a:gd name="connsiteY27" fmla="*/ 6055242 h 6099248"/>
                <a:gd name="connsiteX28" fmla="*/ 1692 w 398641"/>
                <a:gd name="connsiteY28" fmla="*/ 6099248 h 6099248"/>
                <a:gd name="connsiteX29" fmla="*/ 3464 w 398641"/>
                <a:gd name="connsiteY29" fmla="*/ 2068 h 6099248"/>
                <a:gd name="connsiteX30" fmla="*/ 195441 w 398641"/>
                <a:gd name="connsiteY30" fmla="*/ 0 h 6099248"/>
                <a:gd name="connsiteX0" fmla="*/ 202609 w 405809"/>
                <a:gd name="connsiteY0" fmla="*/ 0 h 6099248"/>
                <a:gd name="connsiteX1" fmla="*/ 253409 w 405809"/>
                <a:gd name="connsiteY1" fmla="*/ 495300 h 6099248"/>
                <a:gd name="connsiteX2" fmla="*/ 329609 w 405809"/>
                <a:gd name="connsiteY2" fmla="*/ 977900 h 6099248"/>
                <a:gd name="connsiteX3" fmla="*/ 355009 w 405809"/>
                <a:gd name="connsiteY3" fmla="*/ 1397000 h 6099248"/>
                <a:gd name="connsiteX4" fmla="*/ 316909 w 405809"/>
                <a:gd name="connsiteY4" fmla="*/ 1676400 h 6099248"/>
                <a:gd name="connsiteX5" fmla="*/ 367709 w 405809"/>
                <a:gd name="connsiteY5" fmla="*/ 2019300 h 6099248"/>
                <a:gd name="connsiteX6" fmla="*/ 367709 w 405809"/>
                <a:gd name="connsiteY6" fmla="*/ 2247900 h 6099248"/>
                <a:gd name="connsiteX7" fmla="*/ 405809 w 405809"/>
                <a:gd name="connsiteY7" fmla="*/ 2514600 h 6099248"/>
                <a:gd name="connsiteX8" fmla="*/ 393109 w 405809"/>
                <a:gd name="connsiteY8" fmla="*/ 2667000 h 6099248"/>
                <a:gd name="connsiteX9" fmla="*/ 355009 w 405809"/>
                <a:gd name="connsiteY9" fmla="*/ 2819400 h 6099248"/>
                <a:gd name="connsiteX10" fmla="*/ 380409 w 405809"/>
                <a:gd name="connsiteY10" fmla="*/ 3035300 h 6099248"/>
                <a:gd name="connsiteX11" fmla="*/ 393109 w 405809"/>
                <a:gd name="connsiteY11" fmla="*/ 3213100 h 6099248"/>
                <a:gd name="connsiteX12" fmla="*/ 405809 w 405809"/>
                <a:gd name="connsiteY12" fmla="*/ 3378200 h 6099248"/>
                <a:gd name="connsiteX13" fmla="*/ 342309 w 405809"/>
                <a:gd name="connsiteY13" fmla="*/ 3492500 h 6099248"/>
                <a:gd name="connsiteX14" fmla="*/ 304209 w 405809"/>
                <a:gd name="connsiteY14" fmla="*/ 3683000 h 6099248"/>
                <a:gd name="connsiteX15" fmla="*/ 278809 w 405809"/>
                <a:gd name="connsiteY15" fmla="*/ 3810000 h 6099248"/>
                <a:gd name="connsiteX16" fmla="*/ 278809 w 405809"/>
                <a:gd name="connsiteY16" fmla="*/ 3937000 h 6099248"/>
                <a:gd name="connsiteX17" fmla="*/ 278809 w 405809"/>
                <a:gd name="connsiteY17" fmla="*/ 4051300 h 6099248"/>
                <a:gd name="connsiteX18" fmla="*/ 278809 w 405809"/>
                <a:gd name="connsiteY18" fmla="*/ 4114800 h 6099248"/>
                <a:gd name="connsiteX19" fmla="*/ 278809 w 405809"/>
                <a:gd name="connsiteY19" fmla="*/ 4191000 h 6099248"/>
                <a:gd name="connsiteX20" fmla="*/ 253409 w 405809"/>
                <a:gd name="connsiteY20" fmla="*/ 4241800 h 6099248"/>
                <a:gd name="connsiteX21" fmla="*/ 240709 w 405809"/>
                <a:gd name="connsiteY21" fmla="*/ 4470400 h 6099248"/>
                <a:gd name="connsiteX22" fmla="*/ 304209 w 405809"/>
                <a:gd name="connsiteY22" fmla="*/ 4597400 h 6099248"/>
                <a:gd name="connsiteX23" fmla="*/ 304209 w 405809"/>
                <a:gd name="connsiteY23" fmla="*/ 4800600 h 6099248"/>
                <a:gd name="connsiteX24" fmla="*/ 240709 w 405809"/>
                <a:gd name="connsiteY24" fmla="*/ 5168900 h 6099248"/>
                <a:gd name="connsiteX25" fmla="*/ 189909 w 405809"/>
                <a:gd name="connsiteY25" fmla="*/ 5473700 h 6099248"/>
                <a:gd name="connsiteX26" fmla="*/ 139109 w 405809"/>
                <a:gd name="connsiteY26" fmla="*/ 5842000 h 6099248"/>
                <a:gd name="connsiteX27" fmla="*/ 107507 w 405809"/>
                <a:gd name="connsiteY27" fmla="*/ 6055242 h 6099248"/>
                <a:gd name="connsiteX28" fmla="*/ 8860 w 405809"/>
                <a:gd name="connsiteY28" fmla="*/ 6099248 h 6099248"/>
                <a:gd name="connsiteX29" fmla="*/ 0 w 405809"/>
                <a:gd name="connsiteY29" fmla="*/ 2068 h 6099248"/>
                <a:gd name="connsiteX30" fmla="*/ 202609 w 405809"/>
                <a:gd name="connsiteY30" fmla="*/ 0 h 6099248"/>
                <a:gd name="connsiteX0" fmla="*/ 202609 w 405809"/>
                <a:gd name="connsiteY0" fmla="*/ 0 h 6056718"/>
                <a:gd name="connsiteX1" fmla="*/ 253409 w 405809"/>
                <a:gd name="connsiteY1" fmla="*/ 495300 h 6056718"/>
                <a:gd name="connsiteX2" fmla="*/ 329609 w 405809"/>
                <a:gd name="connsiteY2" fmla="*/ 977900 h 6056718"/>
                <a:gd name="connsiteX3" fmla="*/ 355009 w 405809"/>
                <a:gd name="connsiteY3" fmla="*/ 1397000 h 6056718"/>
                <a:gd name="connsiteX4" fmla="*/ 316909 w 405809"/>
                <a:gd name="connsiteY4" fmla="*/ 1676400 h 6056718"/>
                <a:gd name="connsiteX5" fmla="*/ 367709 w 405809"/>
                <a:gd name="connsiteY5" fmla="*/ 2019300 h 6056718"/>
                <a:gd name="connsiteX6" fmla="*/ 367709 w 405809"/>
                <a:gd name="connsiteY6" fmla="*/ 2247900 h 6056718"/>
                <a:gd name="connsiteX7" fmla="*/ 405809 w 405809"/>
                <a:gd name="connsiteY7" fmla="*/ 2514600 h 6056718"/>
                <a:gd name="connsiteX8" fmla="*/ 393109 w 405809"/>
                <a:gd name="connsiteY8" fmla="*/ 2667000 h 6056718"/>
                <a:gd name="connsiteX9" fmla="*/ 355009 w 405809"/>
                <a:gd name="connsiteY9" fmla="*/ 2819400 h 6056718"/>
                <a:gd name="connsiteX10" fmla="*/ 380409 w 405809"/>
                <a:gd name="connsiteY10" fmla="*/ 3035300 h 6056718"/>
                <a:gd name="connsiteX11" fmla="*/ 393109 w 405809"/>
                <a:gd name="connsiteY11" fmla="*/ 3213100 h 6056718"/>
                <a:gd name="connsiteX12" fmla="*/ 405809 w 405809"/>
                <a:gd name="connsiteY12" fmla="*/ 3378200 h 6056718"/>
                <a:gd name="connsiteX13" fmla="*/ 342309 w 405809"/>
                <a:gd name="connsiteY13" fmla="*/ 3492500 h 6056718"/>
                <a:gd name="connsiteX14" fmla="*/ 304209 w 405809"/>
                <a:gd name="connsiteY14" fmla="*/ 3683000 h 6056718"/>
                <a:gd name="connsiteX15" fmla="*/ 278809 w 405809"/>
                <a:gd name="connsiteY15" fmla="*/ 3810000 h 6056718"/>
                <a:gd name="connsiteX16" fmla="*/ 278809 w 405809"/>
                <a:gd name="connsiteY16" fmla="*/ 3937000 h 6056718"/>
                <a:gd name="connsiteX17" fmla="*/ 278809 w 405809"/>
                <a:gd name="connsiteY17" fmla="*/ 4051300 h 6056718"/>
                <a:gd name="connsiteX18" fmla="*/ 278809 w 405809"/>
                <a:gd name="connsiteY18" fmla="*/ 4114800 h 6056718"/>
                <a:gd name="connsiteX19" fmla="*/ 278809 w 405809"/>
                <a:gd name="connsiteY19" fmla="*/ 4191000 h 6056718"/>
                <a:gd name="connsiteX20" fmla="*/ 253409 w 405809"/>
                <a:gd name="connsiteY20" fmla="*/ 4241800 h 6056718"/>
                <a:gd name="connsiteX21" fmla="*/ 240709 w 405809"/>
                <a:gd name="connsiteY21" fmla="*/ 4470400 h 6056718"/>
                <a:gd name="connsiteX22" fmla="*/ 304209 w 405809"/>
                <a:gd name="connsiteY22" fmla="*/ 4597400 h 6056718"/>
                <a:gd name="connsiteX23" fmla="*/ 304209 w 405809"/>
                <a:gd name="connsiteY23" fmla="*/ 4800600 h 6056718"/>
                <a:gd name="connsiteX24" fmla="*/ 240709 w 405809"/>
                <a:gd name="connsiteY24" fmla="*/ 5168900 h 6056718"/>
                <a:gd name="connsiteX25" fmla="*/ 189909 w 405809"/>
                <a:gd name="connsiteY25" fmla="*/ 5473700 h 6056718"/>
                <a:gd name="connsiteX26" fmla="*/ 139109 w 405809"/>
                <a:gd name="connsiteY26" fmla="*/ 5842000 h 6056718"/>
                <a:gd name="connsiteX27" fmla="*/ 107507 w 405809"/>
                <a:gd name="connsiteY27" fmla="*/ 6055242 h 6056718"/>
                <a:gd name="connsiteX28" fmla="*/ 8860 w 405809"/>
                <a:gd name="connsiteY28" fmla="*/ 6056718 h 6056718"/>
                <a:gd name="connsiteX29" fmla="*/ 0 w 405809"/>
                <a:gd name="connsiteY29" fmla="*/ 2068 h 6056718"/>
                <a:gd name="connsiteX30" fmla="*/ 202609 w 405809"/>
                <a:gd name="connsiteY30" fmla="*/ 0 h 605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05809" h="6056718">
                  <a:moveTo>
                    <a:pt x="202609" y="0"/>
                  </a:moveTo>
                  <a:lnTo>
                    <a:pt x="253409" y="495300"/>
                  </a:lnTo>
                  <a:lnTo>
                    <a:pt x="329609" y="977900"/>
                  </a:lnTo>
                  <a:lnTo>
                    <a:pt x="355009" y="1397000"/>
                  </a:lnTo>
                  <a:lnTo>
                    <a:pt x="316909" y="1676400"/>
                  </a:lnTo>
                  <a:lnTo>
                    <a:pt x="367709" y="2019300"/>
                  </a:lnTo>
                  <a:lnTo>
                    <a:pt x="367709" y="2247900"/>
                  </a:lnTo>
                  <a:lnTo>
                    <a:pt x="405809" y="2514600"/>
                  </a:lnTo>
                  <a:lnTo>
                    <a:pt x="393109" y="2667000"/>
                  </a:lnTo>
                  <a:lnTo>
                    <a:pt x="355009" y="2819400"/>
                  </a:lnTo>
                  <a:lnTo>
                    <a:pt x="380409" y="3035300"/>
                  </a:lnTo>
                  <a:lnTo>
                    <a:pt x="393109" y="3213100"/>
                  </a:lnTo>
                  <a:lnTo>
                    <a:pt x="405809" y="3378200"/>
                  </a:lnTo>
                  <a:lnTo>
                    <a:pt x="342309" y="3492500"/>
                  </a:lnTo>
                  <a:lnTo>
                    <a:pt x="304209" y="3683000"/>
                  </a:lnTo>
                  <a:lnTo>
                    <a:pt x="278809" y="3810000"/>
                  </a:lnTo>
                  <a:lnTo>
                    <a:pt x="278809" y="3937000"/>
                  </a:lnTo>
                  <a:lnTo>
                    <a:pt x="278809" y="4051300"/>
                  </a:lnTo>
                  <a:lnTo>
                    <a:pt x="278809" y="4114800"/>
                  </a:lnTo>
                  <a:lnTo>
                    <a:pt x="278809" y="4191000"/>
                  </a:lnTo>
                  <a:lnTo>
                    <a:pt x="253409" y="4241800"/>
                  </a:lnTo>
                  <a:lnTo>
                    <a:pt x="240709" y="4470400"/>
                  </a:lnTo>
                  <a:lnTo>
                    <a:pt x="304209" y="4597400"/>
                  </a:lnTo>
                  <a:lnTo>
                    <a:pt x="304209" y="4800600"/>
                  </a:lnTo>
                  <a:lnTo>
                    <a:pt x="240709" y="5168900"/>
                  </a:lnTo>
                  <a:lnTo>
                    <a:pt x="189909" y="5473700"/>
                  </a:lnTo>
                  <a:lnTo>
                    <a:pt x="139109" y="5842000"/>
                  </a:lnTo>
                  <a:lnTo>
                    <a:pt x="107507" y="6055242"/>
                  </a:lnTo>
                  <a:lnTo>
                    <a:pt x="8860" y="6056718"/>
                  </a:lnTo>
                  <a:cubicBezTo>
                    <a:pt x="2362" y="4027869"/>
                    <a:pt x="6498" y="2030917"/>
                    <a:pt x="0" y="2068"/>
                  </a:cubicBezTo>
                  <a:lnTo>
                    <a:pt x="202609" y="0"/>
                  </a:ln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8C1D6935-20FD-40C3-A964-625A092613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89474" b="98830" l="93905" r="99323">
                          <a14:foregroundMark x1="96562" y1="91982" x2="96562" y2="9198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228" t="88305" r="-149" b="-1"/>
            <a:stretch/>
          </p:blipFill>
          <p:spPr>
            <a:xfrm>
              <a:off x="5483977" y="906373"/>
              <a:ext cx="553454" cy="802105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F4BD28C-C9ED-48F3-B6EC-1D6AC0891D94}"/>
                </a:ext>
              </a:extLst>
            </p:cNvPr>
            <p:cNvGrpSpPr/>
            <p:nvPr/>
          </p:nvGrpSpPr>
          <p:grpSpPr>
            <a:xfrm>
              <a:off x="6117307" y="794082"/>
              <a:ext cx="1811048" cy="6063918"/>
              <a:chOff x="6507832" y="794082"/>
              <a:chExt cx="1811048" cy="6063918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8F3E0AF-7F27-4DEB-8A48-97CCC55558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751" t="11579" r="45637"/>
              <a:stretch/>
            </p:blipFill>
            <p:spPr>
              <a:xfrm>
                <a:off x="6507832" y="794082"/>
                <a:ext cx="1648327" cy="6063918"/>
              </a:xfrm>
              <a:prstGeom prst="rect">
                <a:avLst/>
              </a:prstGeom>
              <a:ln w="38100">
                <a:noFill/>
              </a:ln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BB69AFA2-A81A-4F98-9A77-2C41994A10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biLevel thresh="25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89474" b="98830" l="93905" r="99323">
                            <a14:foregroundMark x1="96562" y1="91982" x2="96562" y2="91982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228" t="88305" r="-149" b="-1"/>
              <a:stretch/>
            </p:blipFill>
            <p:spPr>
              <a:xfrm>
                <a:off x="7754119" y="898354"/>
                <a:ext cx="553454" cy="802105"/>
              </a:xfrm>
              <a:prstGeom prst="rect">
                <a:avLst/>
              </a:prstGeom>
            </p:spPr>
          </p:pic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E0FE386E-742D-4452-A248-C6966EA77BA1}"/>
                  </a:ext>
                </a:extLst>
              </p:cNvPr>
              <p:cNvSpPr/>
              <p:nvPr/>
            </p:nvSpPr>
            <p:spPr>
              <a:xfrm>
                <a:off x="7607440" y="794083"/>
                <a:ext cx="564761" cy="6063917"/>
              </a:xfrm>
              <a:custGeom>
                <a:avLst/>
                <a:gdLst>
                  <a:gd name="connsiteX0" fmla="*/ 25400 w 685800"/>
                  <a:gd name="connsiteY0" fmla="*/ 114300 h 6223000"/>
                  <a:gd name="connsiteX1" fmla="*/ 266700 w 685800"/>
                  <a:gd name="connsiteY1" fmla="*/ 1282700 h 6223000"/>
                  <a:gd name="connsiteX2" fmla="*/ 317500 w 685800"/>
                  <a:gd name="connsiteY2" fmla="*/ 1574800 h 6223000"/>
                  <a:gd name="connsiteX3" fmla="*/ 279400 w 685800"/>
                  <a:gd name="connsiteY3" fmla="*/ 2044700 h 6223000"/>
                  <a:gd name="connsiteX4" fmla="*/ 190500 w 685800"/>
                  <a:gd name="connsiteY4" fmla="*/ 2349500 h 6223000"/>
                  <a:gd name="connsiteX5" fmla="*/ 165100 w 685800"/>
                  <a:gd name="connsiteY5" fmla="*/ 2781300 h 6223000"/>
                  <a:gd name="connsiteX6" fmla="*/ 101600 w 685800"/>
                  <a:gd name="connsiteY6" fmla="*/ 3314700 h 6223000"/>
                  <a:gd name="connsiteX7" fmla="*/ 12700 w 685800"/>
                  <a:gd name="connsiteY7" fmla="*/ 3835400 h 6223000"/>
                  <a:gd name="connsiteX8" fmla="*/ 12700 w 685800"/>
                  <a:gd name="connsiteY8" fmla="*/ 4140200 h 6223000"/>
                  <a:gd name="connsiteX9" fmla="*/ 50800 w 685800"/>
                  <a:gd name="connsiteY9" fmla="*/ 4775200 h 6223000"/>
                  <a:gd name="connsiteX10" fmla="*/ 114300 w 685800"/>
                  <a:gd name="connsiteY10" fmla="*/ 5499100 h 6223000"/>
                  <a:gd name="connsiteX11" fmla="*/ 177800 w 685800"/>
                  <a:gd name="connsiteY11" fmla="*/ 6032500 h 6223000"/>
                  <a:gd name="connsiteX12" fmla="*/ 190500 w 685800"/>
                  <a:gd name="connsiteY12" fmla="*/ 6223000 h 6223000"/>
                  <a:gd name="connsiteX13" fmla="*/ 685800 w 685800"/>
                  <a:gd name="connsiteY13" fmla="*/ 6223000 h 6223000"/>
                  <a:gd name="connsiteX14" fmla="*/ 660400 w 685800"/>
                  <a:gd name="connsiteY14" fmla="*/ 12700 h 6223000"/>
                  <a:gd name="connsiteX15" fmla="*/ 0 w 685800"/>
                  <a:gd name="connsiteY15" fmla="*/ 0 h 6223000"/>
                  <a:gd name="connsiteX16" fmla="*/ 25400 w 685800"/>
                  <a:gd name="connsiteY16" fmla="*/ 114300 h 6223000"/>
                  <a:gd name="connsiteX0" fmla="*/ 25400 w 685800"/>
                  <a:gd name="connsiteY0" fmla="*/ 114300 h 6223000"/>
                  <a:gd name="connsiteX1" fmla="*/ 266700 w 685800"/>
                  <a:gd name="connsiteY1" fmla="*/ 1282700 h 6223000"/>
                  <a:gd name="connsiteX2" fmla="*/ 317500 w 685800"/>
                  <a:gd name="connsiteY2" fmla="*/ 1574800 h 6223000"/>
                  <a:gd name="connsiteX3" fmla="*/ 279400 w 685800"/>
                  <a:gd name="connsiteY3" fmla="*/ 2044700 h 6223000"/>
                  <a:gd name="connsiteX4" fmla="*/ 190500 w 685800"/>
                  <a:gd name="connsiteY4" fmla="*/ 2349500 h 6223000"/>
                  <a:gd name="connsiteX5" fmla="*/ 165100 w 685800"/>
                  <a:gd name="connsiteY5" fmla="*/ 2781300 h 6223000"/>
                  <a:gd name="connsiteX6" fmla="*/ 101600 w 685800"/>
                  <a:gd name="connsiteY6" fmla="*/ 3314700 h 6223000"/>
                  <a:gd name="connsiteX7" fmla="*/ 12700 w 685800"/>
                  <a:gd name="connsiteY7" fmla="*/ 3835400 h 6223000"/>
                  <a:gd name="connsiteX8" fmla="*/ 12700 w 685800"/>
                  <a:gd name="connsiteY8" fmla="*/ 4140200 h 6223000"/>
                  <a:gd name="connsiteX9" fmla="*/ 50800 w 685800"/>
                  <a:gd name="connsiteY9" fmla="*/ 4775200 h 6223000"/>
                  <a:gd name="connsiteX10" fmla="*/ 114300 w 685800"/>
                  <a:gd name="connsiteY10" fmla="*/ 5499100 h 6223000"/>
                  <a:gd name="connsiteX11" fmla="*/ 177800 w 685800"/>
                  <a:gd name="connsiteY11" fmla="*/ 6032500 h 6223000"/>
                  <a:gd name="connsiteX12" fmla="*/ 190500 w 685800"/>
                  <a:gd name="connsiteY12" fmla="*/ 6223000 h 6223000"/>
                  <a:gd name="connsiteX13" fmla="*/ 685800 w 685800"/>
                  <a:gd name="connsiteY13" fmla="*/ 6223000 h 6223000"/>
                  <a:gd name="connsiteX14" fmla="*/ 660400 w 685800"/>
                  <a:gd name="connsiteY14" fmla="*/ 12700 h 6223000"/>
                  <a:gd name="connsiteX15" fmla="*/ 0 w 685800"/>
                  <a:gd name="connsiteY15" fmla="*/ 0 h 6223000"/>
                  <a:gd name="connsiteX16" fmla="*/ 25400 w 685800"/>
                  <a:gd name="connsiteY16" fmla="*/ 114300 h 6223000"/>
                  <a:gd name="connsiteX0" fmla="*/ 25400 w 685800"/>
                  <a:gd name="connsiteY0" fmla="*/ 114300 h 6223000"/>
                  <a:gd name="connsiteX1" fmla="*/ 266700 w 685800"/>
                  <a:gd name="connsiteY1" fmla="*/ 1282700 h 6223000"/>
                  <a:gd name="connsiteX2" fmla="*/ 317500 w 685800"/>
                  <a:gd name="connsiteY2" fmla="*/ 1574800 h 6223000"/>
                  <a:gd name="connsiteX3" fmla="*/ 279400 w 685800"/>
                  <a:gd name="connsiteY3" fmla="*/ 2044700 h 6223000"/>
                  <a:gd name="connsiteX4" fmla="*/ 203200 w 685800"/>
                  <a:gd name="connsiteY4" fmla="*/ 2349500 h 6223000"/>
                  <a:gd name="connsiteX5" fmla="*/ 165100 w 685800"/>
                  <a:gd name="connsiteY5" fmla="*/ 2781300 h 6223000"/>
                  <a:gd name="connsiteX6" fmla="*/ 101600 w 685800"/>
                  <a:gd name="connsiteY6" fmla="*/ 3314700 h 6223000"/>
                  <a:gd name="connsiteX7" fmla="*/ 12700 w 685800"/>
                  <a:gd name="connsiteY7" fmla="*/ 3835400 h 6223000"/>
                  <a:gd name="connsiteX8" fmla="*/ 12700 w 685800"/>
                  <a:gd name="connsiteY8" fmla="*/ 4140200 h 6223000"/>
                  <a:gd name="connsiteX9" fmla="*/ 50800 w 685800"/>
                  <a:gd name="connsiteY9" fmla="*/ 4775200 h 6223000"/>
                  <a:gd name="connsiteX10" fmla="*/ 114300 w 685800"/>
                  <a:gd name="connsiteY10" fmla="*/ 5499100 h 6223000"/>
                  <a:gd name="connsiteX11" fmla="*/ 177800 w 685800"/>
                  <a:gd name="connsiteY11" fmla="*/ 6032500 h 6223000"/>
                  <a:gd name="connsiteX12" fmla="*/ 190500 w 685800"/>
                  <a:gd name="connsiteY12" fmla="*/ 6223000 h 6223000"/>
                  <a:gd name="connsiteX13" fmla="*/ 685800 w 685800"/>
                  <a:gd name="connsiteY13" fmla="*/ 6223000 h 6223000"/>
                  <a:gd name="connsiteX14" fmla="*/ 660400 w 685800"/>
                  <a:gd name="connsiteY14" fmla="*/ 12700 h 6223000"/>
                  <a:gd name="connsiteX15" fmla="*/ 0 w 685800"/>
                  <a:gd name="connsiteY15" fmla="*/ 0 h 6223000"/>
                  <a:gd name="connsiteX16" fmla="*/ 25400 w 685800"/>
                  <a:gd name="connsiteY16" fmla="*/ 114300 h 6223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85800" h="6223000">
                    <a:moveTo>
                      <a:pt x="25400" y="114300"/>
                    </a:moveTo>
                    <a:lnTo>
                      <a:pt x="266700" y="1282700"/>
                    </a:lnTo>
                    <a:lnTo>
                      <a:pt x="317500" y="1574800"/>
                    </a:lnTo>
                    <a:lnTo>
                      <a:pt x="279400" y="2044700"/>
                    </a:lnTo>
                    <a:lnTo>
                      <a:pt x="203200" y="2349500"/>
                    </a:lnTo>
                    <a:lnTo>
                      <a:pt x="165100" y="2781300"/>
                    </a:lnTo>
                    <a:lnTo>
                      <a:pt x="101600" y="3314700"/>
                    </a:lnTo>
                    <a:lnTo>
                      <a:pt x="12700" y="3835400"/>
                    </a:lnTo>
                    <a:lnTo>
                      <a:pt x="12700" y="4140200"/>
                    </a:lnTo>
                    <a:lnTo>
                      <a:pt x="50800" y="4775200"/>
                    </a:lnTo>
                    <a:lnTo>
                      <a:pt x="114300" y="5499100"/>
                    </a:lnTo>
                    <a:lnTo>
                      <a:pt x="177800" y="6032500"/>
                    </a:lnTo>
                    <a:lnTo>
                      <a:pt x="190500" y="6223000"/>
                    </a:lnTo>
                    <a:lnTo>
                      <a:pt x="685800" y="6223000"/>
                    </a:lnTo>
                    <a:lnTo>
                      <a:pt x="660400" y="12700"/>
                    </a:lnTo>
                    <a:lnTo>
                      <a:pt x="0" y="0"/>
                    </a:lnTo>
                    <a:lnTo>
                      <a:pt x="25400" y="114300"/>
                    </a:ln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ACD1288-6EB0-4034-BAA4-94C715198824}"/>
                  </a:ext>
                </a:extLst>
              </p:cNvPr>
              <p:cNvSpPr/>
              <p:nvPr/>
            </p:nvSpPr>
            <p:spPr>
              <a:xfrm>
                <a:off x="6517946" y="794083"/>
                <a:ext cx="405809" cy="6056718"/>
              </a:xfrm>
              <a:custGeom>
                <a:avLst/>
                <a:gdLst>
                  <a:gd name="connsiteX0" fmla="*/ 406400 w 609600"/>
                  <a:gd name="connsiteY0" fmla="*/ 0 h 6350000"/>
                  <a:gd name="connsiteX1" fmla="*/ 457200 w 609600"/>
                  <a:gd name="connsiteY1" fmla="*/ 495300 h 6350000"/>
                  <a:gd name="connsiteX2" fmla="*/ 533400 w 609600"/>
                  <a:gd name="connsiteY2" fmla="*/ 977900 h 6350000"/>
                  <a:gd name="connsiteX3" fmla="*/ 558800 w 609600"/>
                  <a:gd name="connsiteY3" fmla="*/ 1397000 h 6350000"/>
                  <a:gd name="connsiteX4" fmla="*/ 520700 w 609600"/>
                  <a:gd name="connsiteY4" fmla="*/ 1676400 h 6350000"/>
                  <a:gd name="connsiteX5" fmla="*/ 571500 w 609600"/>
                  <a:gd name="connsiteY5" fmla="*/ 2019300 h 6350000"/>
                  <a:gd name="connsiteX6" fmla="*/ 571500 w 609600"/>
                  <a:gd name="connsiteY6" fmla="*/ 2247900 h 6350000"/>
                  <a:gd name="connsiteX7" fmla="*/ 609600 w 609600"/>
                  <a:gd name="connsiteY7" fmla="*/ 2514600 h 6350000"/>
                  <a:gd name="connsiteX8" fmla="*/ 596900 w 609600"/>
                  <a:gd name="connsiteY8" fmla="*/ 2667000 h 6350000"/>
                  <a:gd name="connsiteX9" fmla="*/ 558800 w 609600"/>
                  <a:gd name="connsiteY9" fmla="*/ 2819400 h 6350000"/>
                  <a:gd name="connsiteX10" fmla="*/ 584200 w 609600"/>
                  <a:gd name="connsiteY10" fmla="*/ 3035300 h 6350000"/>
                  <a:gd name="connsiteX11" fmla="*/ 596900 w 609600"/>
                  <a:gd name="connsiteY11" fmla="*/ 3213100 h 6350000"/>
                  <a:gd name="connsiteX12" fmla="*/ 609600 w 609600"/>
                  <a:gd name="connsiteY12" fmla="*/ 3378200 h 6350000"/>
                  <a:gd name="connsiteX13" fmla="*/ 546100 w 609600"/>
                  <a:gd name="connsiteY13" fmla="*/ 3492500 h 6350000"/>
                  <a:gd name="connsiteX14" fmla="*/ 508000 w 609600"/>
                  <a:gd name="connsiteY14" fmla="*/ 3683000 h 6350000"/>
                  <a:gd name="connsiteX15" fmla="*/ 482600 w 609600"/>
                  <a:gd name="connsiteY15" fmla="*/ 3810000 h 6350000"/>
                  <a:gd name="connsiteX16" fmla="*/ 482600 w 609600"/>
                  <a:gd name="connsiteY16" fmla="*/ 3937000 h 6350000"/>
                  <a:gd name="connsiteX17" fmla="*/ 482600 w 609600"/>
                  <a:gd name="connsiteY17" fmla="*/ 4051300 h 6350000"/>
                  <a:gd name="connsiteX18" fmla="*/ 482600 w 609600"/>
                  <a:gd name="connsiteY18" fmla="*/ 4114800 h 6350000"/>
                  <a:gd name="connsiteX19" fmla="*/ 482600 w 609600"/>
                  <a:gd name="connsiteY19" fmla="*/ 4191000 h 6350000"/>
                  <a:gd name="connsiteX20" fmla="*/ 457200 w 609600"/>
                  <a:gd name="connsiteY20" fmla="*/ 4241800 h 6350000"/>
                  <a:gd name="connsiteX21" fmla="*/ 444500 w 609600"/>
                  <a:gd name="connsiteY21" fmla="*/ 4470400 h 6350000"/>
                  <a:gd name="connsiteX22" fmla="*/ 508000 w 609600"/>
                  <a:gd name="connsiteY22" fmla="*/ 4597400 h 6350000"/>
                  <a:gd name="connsiteX23" fmla="*/ 508000 w 609600"/>
                  <a:gd name="connsiteY23" fmla="*/ 4800600 h 6350000"/>
                  <a:gd name="connsiteX24" fmla="*/ 520700 w 609600"/>
                  <a:gd name="connsiteY24" fmla="*/ 5168900 h 6350000"/>
                  <a:gd name="connsiteX25" fmla="*/ 533400 w 609600"/>
                  <a:gd name="connsiteY25" fmla="*/ 5473700 h 6350000"/>
                  <a:gd name="connsiteX26" fmla="*/ 533400 w 609600"/>
                  <a:gd name="connsiteY26" fmla="*/ 5880100 h 6350000"/>
                  <a:gd name="connsiteX27" fmla="*/ 279400 w 609600"/>
                  <a:gd name="connsiteY27" fmla="*/ 6172200 h 6350000"/>
                  <a:gd name="connsiteX28" fmla="*/ 203200 w 609600"/>
                  <a:gd name="connsiteY28" fmla="*/ 6350000 h 6350000"/>
                  <a:gd name="connsiteX29" fmla="*/ 0 w 609600"/>
                  <a:gd name="connsiteY29" fmla="*/ 6311900 h 6350000"/>
                  <a:gd name="connsiteX30" fmla="*/ 114300 w 609600"/>
                  <a:gd name="connsiteY30" fmla="*/ 4241800 h 6350000"/>
                  <a:gd name="connsiteX31" fmla="*/ 76200 w 609600"/>
                  <a:gd name="connsiteY31" fmla="*/ 12700 h 6350000"/>
                  <a:gd name="connsiteX32" fmla="*/ 406400 w 609600"/>
                  <a:gd name="connsiteY32" fmla="*/ 0 h 6350000"/>
                  <a:gd name="connsiteX0" fmla="*/ 406400 w 609600"/>
                  <a:gd name="connsiteY0" fmla="*/ 0 h 6350000"/>
                  <a:gd name="connsiteX1" fmla="*/ 457200 w 609600"/>
                  <a:gd name="connsiteY1" fmla="*/ 495300 h 6350000"/>
                  <a:gd name="connsiteX2" fmla="*/ 533400 w 609600"/>
                  <a:gd name="connsiteY2" fmla="*/ 977900 h 6350000"/>
                  <a:gd name="connsiteX3" fmla="*/ 558800 w 609600"/>
                  <a:gd name="connsiteY3" fmla="*/ 1397000 h 6350000"/>
                  <a:gd name="connsiteX4" fmla="*/ 520700 w 609600"/>
                  <a:gd name="connsiteY4" fmla="*/ 1676400 h 6350000"/>
                  <a:gd name="connsiteX5" fmla="*/ 571500 w 609600"/>
                  <a:gd name="connsiteY5" fmla="*/ 2019300 h 6350000"/>
                  <a:gd name="connsiteX6" fmla="*/ 571500 w 609600"/>
                  <a:gd name="connsiteY6" fmla="*/ 2247900 h 6350000"/>
                  <a:gd name="connsiteX7" fmla="*/ 609600 w 609600"/>
                  <a:gd name="connsiteY7" fmla="*/ 2514600 h 6350000"/>
                  <a:gd name="connsiteX8" fmla="*/ 596900 w 609600"/>
                  <a:gd name="connsiteY8" fmla="*/ 2667000 h 6350000"/>
                  <a:gd name="connsiteX9" fmla="*/ 558800 w 609600"/>
                  <a:gd name="connsiteY9" fmla="*/ 2819400 h 6350000"/>
                  <a:gd name="connsiteX10" fmla="*/ 584200 w 609600"/>
                  <a:gd name="connsiteY10" fmla="*/ 3035300 h 6350000"/>
                  <a:gd name="connsiteX11" fmla="*/ 596900 w 609600"/>
                  <a:gd name="connsiteY11" fmla="*/ 3213100 h 6350000"/>
                  <a:gd name="connsiteX12" fmla="*/ 609600 w 609600"/>
                  <a:gd name="connsiteY12" fmla="*/ 3378200 h 6350000"/>
                  <a:gd name="connsiteX13" fmla="*/ 546100 w 609600"/>
                  <a:gd name="connsiteY13" fmla="*/ 3492500 h 6350000"/>
                  <a:gd name="connsiteX14" fmla="*/ 508000 w 609600"/>
                  <a:gd name="connsiteY14" fmla="*/ 3683000 h 6350000"/>
                  <a:gd name="connsiteX15" fmla="*/ 482600 w 609600"/>
                  <a:gd name="connsiteY15" fmla="*/ 3810000 h 6350000"/>
                  <a:gd name="connsiteX16" fmla="*/ 482600 w 609600"/>
                  <a:gd name="connsiteY16" fmla="*/ 3937000 h 6350000"/>
                  <a:gd name="connsiteX17" fmla="*/ 482600 w 609600"/>
                  <a:gd name="connsiteY17" fmla="*/ 4051300 h 6350000"/>
                  <a:gd name="connsiteX18" fmla="*/ 482600 w 609600"/>
                  <a:gd name="connsiteY18" fmla="*/ 4114800 h 6350000"/>
                  <a:gd name="connsiteX19" fmla="*/ 482600 w 609600"/>
                  <a:gd name="connsiteY19" fmla="*/ 4191000 h 6350000"/>
                  <a:gd name="connsiteX20" fmla="*/ 457200 w 609600"/>
                  <a:gd name="connsiteY20" fmla="*/ 4241800 h 6350000"/>
                  <a:gd name="connsiteX21" fmla="*/ 444500 w 609600"/>
                  <a:gd name="connsiteY21" fmla="*/ 4470400 h 6350000"/>
                  <a:gd name="connsiteX22" fmla="*/ 508000 w 609600"/>
                  <a:gd name="connsiteY22" fmla="*/ 4597400 h 6350000"/>
                  <a:gd name="connsiteX23" fmla="*/ 508000 w 609600"/>
                  <a:gd name="connsiteY23" fmla="*/ 4800600 h 6350000"/>
                  <a:gd name="connsiteX24" fmla="*/ 520700 w 609600"/>
                  <a:gd name="connsiteY24" fmla="*/ 5168900 h 6350000"/>
                  <a:gd name="connsiteX25" fmla="*/ 533400 w 609600"/>
                  <a:gd name="connsiteY25" fmla="*/ 5473700 h 6350000"/>
                  <a:gd name="connsiteX26" fmla="*/ 342900 w 609600"/>
                  <a:gd name="connsiteY26" fmla="*/ 5842000 h 6350000"/>
                  <a:gd name="connsiteX27" fmla="*/ 279400 w 609600"/>
                  <a:gd name="connsiteY27" fmla="*/ 6172200 h 6350000"/>
                  <a:gd name="connsiteX28" fmla="*/ 203200 w 609600"/>
                  <a:gd name="connsiteY28" fmla="*/ 6350000 h 6350000"/>
                  <a:gd name="connsiteX29" fmla="*/ 0 w 609600"/>
                  <a:gd name="connsiteY29" fmla="*/ 6311900 h 6350000"/>
                  <a:gd name="connsiteX30" fmla="*/ 114300 w 609600"/>
                  <a:gd name="connsiteY30" fmla="*/ 4241800 h 6350000"/>
                  <a:gd name="connsiteX31" fmla="*/ 76200 w 609600"/>
                  <a:gd name="connsiteY31" fmla="*/ 12700 h 6350000"/>
                  <a:gd name="connsiteX32" fmla="*/ 406400 w 609600"/>
                  <a:gd name="connsiteY32" fmla="*/ 0 h 6350000"/>
                  <a:gd name="connsiteX0" fmla="*/ 406400 w 609600"/>
                  <a:gd name="connsiteY0" fmla="*/ 0 h 6350000"/>
                  <a:gd name="connsiteX1" fmla="*/ 457200 w 609600"/>
                  <a:gd name="connsiteY1" fmla="*/ 495300 h 6350000"/>
                  <a:gd name="connsiteX2" fmla="*/ 533400 w 609600"/>
                  <a:gd name="connsiteY2" fmla="*/ 977900 h 6350000"/>
                  <a:gd name="connsiteX3" fmla="*/ 558800 w 609600"/>
                  <a:gd name="connsiteY3" fmla="*/ 1397000 h 6350000"/>
                  <a:gd name="connsiteX4" fmla="*/ 520700 w 609600"/>
                  <a:gd name="connsiteY4" fmla="*/ 1676400 h 6350000"/>
                  <a:gd name="connsiteX5" fmla="*/ 571500 w 609600"/>
                  <a:gd name="connsiteY5" fmla="*/ 2019300 h 6350000"/>
                  <a:gd name="connsiteX6" fmla="*/ 571500 w 609600"/>
                  <a:gd name="connsiteY6" fmla="*/ 2247900 h 6350000"/>
                  <a:gd name="connsiteX7" fmla="*/ 609600 w 609600"/>
                  <a:gd name="connsiteY7" fmla="*/ 2514600 h 6350000"/>
                  <a:gd name="connsiteX8" fmla="*/ 596900 w 609600"/>
                  <a:gd name="connsiteY8" fmla="*/ 2667000 h 6350000"/>
                  <a:gd name="connsiteX9" fmla="*/ 558800 w 609600"/>
                  <a:gd name="connsiteY9" fmla="*/ 2819400 h 6350000"/>
                  <a:gd name="connsiteX10" fmla="*/ 584200 w 609600"/>
                  <a:gd name="connsiteY10" fmla="*/ 3035300 h 6350000"/>
                  <a:gd name="connsiteX11" fmla="*/ 596900 w 609600"/>
                  <a:gd name="connsiteY11" fmla="*/ 3213100 h 6350000"/>
                  <a:gd name="connsiteX12" fmla="*/ 609600 w 609600"/>
                  <a:gd name="connsiteY12" fmla="*/ 3378200 h 6350000"/>
                  <a:gd name="connsiteX13" fmla="*/ 546100 w 609600"/>
                  <a:gd name="connsiteY13" fmla="*/ 3492500 h 6350000"/>
                  <a:gd name="connsiteX14" fmla="*/ 508000 w 609600"/>
                  <a:gd name="connsiteY14" fmla="*/ 3683000 h 6350000"/>
                  <a:gd name="connsiteX15" fmla="*/ 482600 w 609600"/>
                  <a:gd name="connsiteY15" fmla="*/ 3810000 h 6350000"/>
                  <a:gd name="connsiteX16" fmla="*/ 482600 w 609600"/>
                  <a:gd name="connsiteY16" fmla="*/ 3937000 h 6350000"/>
                  <a:gd name="connsiteX17" fmla="*/ 482600 w 609600"/>
                  <a:gd name="connsiteY17" fmla="*/ 4051300 h 6350000"/>
                  <a:gd name="connsiteX18" fmla="*/ 482600 w 609600"/>
                  <a:gd name="connsiteY18" fmla="*/ 4114800 h 6350000"/>
                  <a:gd name="connsiteX19" fmla="*/ 482600 w 609600"/>
                  <a:gd name="connsiteY19" fmla="*/ 4191000 h 6350000"/>
                  <a:gd name="connsiteX20" fmla="*/ 457200 w 609600"/>
                  <a:gd name="connsiteY20" fmla="*/ 4241800 h 6350000"/>
                  <a:gd name="connsiteX21" fmla="*/ 444500 w 609600"/>
                  <a:gd name="connsiteY21" fmla="*/ 4470400 h 6350000"/>
                  <a:gd name="connsiteX22" fmla="*/ 508000 w 609600"/>
                  <a:gd name="connsiteY22" fmla="*/ 4597400 h 6350000"/>
                  <a:gd name="connsiteX23" fmla="*/ 508000 w 609600"/>
                  <a:gd name="connsiteY23" fmla="*/ 4800600 h 6350000"/>
                  <a:gd name="connsiteX24" fmla="*/ 520700 w 609600"/>
                  <a:gd name="connsiteY24" fmla="*/ 5168900 h 6350000"/>
                  <a:gd name="connsiteX25" fmla="*/ 393700 w 609600"/>
                  <a:gd name="connsiteY25" fmla="*/ 5473700 h 6350000"/>
                  <a:gd name="connsiteX26" fmla="*/ 342900 w 609600"/>
                  <a:gd name="connsiteY26" fmla="*/ 5842000 h 6350000"/>
                  <a:gd name="connsiteX27" fmla="*/ 279400 w 609600"/>
                  <a:gd name="connsiteY27" fmla="*/ 6172200 h 6350000"/>
                  <a:gd name="connsiteX28" fmla="*/ 203200 w 609600"/>
                  <a:gd name="connsiteY28" fmla="*/ 6350000 h 6350000"/>
                  <a:gd name="connsiteX29" fmla="*/ 0 w 609600"/>
                  <a:gd name="connsiteY29" fmla="*/ 6311900 h 6350000"/>
                  <a:gd name="connsiteX30" fmla="*/ 114300 w 609600"/>
                  <a:gd name="connsiteY30" fmla="*/ 4241800 h 6350000"/>
                  <a:gd name="connsiteX31" fmla="*/ 76200 w 609600"/>
                  <a:gd name="connsiteY31" fmla="*/ 12700 h 6350000"/>
                  <a:gd name="connsiteX32" fmla="*/ 406400 w 609600"/>
                  <a:gd name="connsiteY32" fmla="*/ 0 h 6350000"/>
                  <a:gd name="connsiteX0" fmla="*/ 406400 w 609600"/>
                  <a:gd name="connsiteY0" fmla="*/ 0 h 6350000"/>
                  <a:gd name="connsiteX1" fmla="*/ 457200 w 609600"/>
                  <a:gd name="connsiteY1" fmla="*/ 495300 h 6350000"/>
                  <a:gd name="connsiteX2" fmla="*/ 533400 w 609600"/>
                  <a:gd name="connsiteY2" fmla="*/ 977900 h 6350000"/>
                  <a:gd name="connsiteX3" fmla="*/ 558800 w 609600"/>
                  <a:gd name="connsiteY3" fmla="*/ 1397000 h 6350000"/>
                  <a:gd name="connsiteX4" fmla="*/ 520700 w 609600"/>
                  <a:gd name="connsiteY4" fmla="*/ 1676400 h 6350000"/>
                  <a:gd name="connsiteX5" fmla="*/ 571500 w 609600"/>
                  <a:gd name="connsiteY5" fmla="*/ 2019300 h 6350000"/>
                  <a:gd name="connsiteX6" fmla="*/ 571500 w 609600"/>
                  <a:gd name="connsiteY6" fmla="*/ 2247900 h 6350000"/>
                  <a:gd name="connsiteX7" fmla="*/ 609600 w 609600"/>
                  <a:gd name="connsiteY7" fmla="*/ 2514600 h 6350000"/>
                  <a:gd name="connsiteX8" fmla="*/ 596900 w 609600"/>
                  <a:gd name="connsiteY8" fmla="*/ 2667000 h 6350000"/>
                  <a:gd name="connsiteX9" fmla="*/ 558800 w 609600"/>
                  <a:gd name="connsiteY9" fmla="*/ 2819400 h 6350000"/>
                  <a:gd name="connsiteX10" fmla="*/ 584200 w 609600"/>
                  <a:gd name="connsiteY10" fmla="*/ 3035300 h 6350000"/>
                  <a:gd name="connsiteX11" fmla="*/ 596900 w 609600"/>
                  <a:gd name="connsiteY11" fmla="*/ 3213100 h 6350000"/>
                  <a:gd name="connsiteX12" fmla="*/ 609600 w 609600"/>
                  <a:gd name="connsiteY12" fmla="*/ 3378200 h 6350000"/>
                  <a:gd name="connsiteX13" fmla="*/ 546100 w 609600"/>
                  <a:gd name="connsiteY13" fmla="*/ 3492500 h 6350000"/>
                  <a:gd name="connsiteX14" fmla="*/ 508000 w 609600"/>
                  <a:gd name="connsiteY14" fmla="*/ 3683000 h 6350000"/>
                  <a:gd name="connsiteX15" fmla="*/ 482600 w 609600"/>
                  <a:gd name="connsiteY15" fmla="*/ 3810000 h 6350000"/>
                  <a:gd name="connsiteX16" fmla="*/ 482600 w 609600"/>
                  <a:gd name="connsiteY16" fmla="*/ 3937000 h 6350000"/>
                  <a:gd name="connsiteX17" fmla="*/ 482600 w 609600"/>
                  <a:gd name="connsiteY17" fmla="*/ 4051300 h 6350000"/>
                  <a:gd name="connsiteX18" fmla="*/ 482600 w 609600"/>
                  <a:gd name="connsiteY18" fmla="*/ 4114800 h 6350000"/>
                  <a:gd name="connsiteX19" fmla="*/ 482600 w 609600"/>
                  <a:gd name="connsiteY19" fmla="*/ 4191000 h 6350000"/>
                  <a:gd name="connsiteX20" fmla="*/ 457200 w 609600"/>
                  <a:gd name="connsiteY20" fmla="*/ 4241800 h 6350000"/>
                  <a:gd name="connsiteX21" fmla="*/ 444500 w 609600"/>
                  <a:gd name="connsiteY21" fmla="*/ 4470400 h 6350000"/>
                  <a:gd name="connsiteX22" fmla="*/ 508000 w 609600"/>
                  <a:gd name="connsiteY22" fmla="*/ 4597400 h 6350000"/>
                  <a:gd name="connsiteX23" fmla="*/ 508000 w 609600"/>
                  <a:gd name="connsiteY23" fmla="*/ 4800600 h 6350000"/>
                  <a:gd name="connsiteX24" fmla="*/ 444500 w 609600"/>
                  <a:gd name="connsiteY24" fmla="*/ 5168900 h 6350000"/>
                  <a:gd name="connsiteX25" fmla="*/ 393700 w 609600"/>
                  <a:gd name="connsiteY25" fmla="*/ 5473700 h 6350000"/>
                  <a:gd name="connsiteX26" fmla="*/ 342900 w 609600"/>
                  <a:gd name="connsiteY26" fmla="*/ 5842000 h 6350000"/>
                  <a:gd name="connsiteX27" fmla="*/ 279400 w 609600"/>
                  <a:gd name="connsiteY27" fmla="*/ 6172200 h 6350000"/>
                  <a:gd name="connsiteX28" fmla="*/ 203200 w 609600"/>
                  <a:gd name="connsiteY28" fmla="*/ 6350000 h 6350000"/>
                  <a:gd name="connsiteX29" fmla="*/ 0 w 609600"/>
                  <a:gd name="connsiteY29" fmla="*/ 6311900 h 6350000"/>
                  <a:gd name="connsiteX30" fmla="*/ 114300 w 609600"/>
                  <a:gd name="connsiteY30" fmla="*/ 4241800 h 6350000"/>
                  <a:gd name="connsiteX31" fmla="*/ 76200 w 609600"/>
                  <a:gd name="connsiteY31" fmla="*/ 12700 h 6350000"/>
                  <a:gd name="connsiteX32" fmla="*/ 406400 w 609600"/>
                  <a:gd name="connsiteY32" fmla="*/ 0 h 6350000"/>
                  <a:gd name="connsiteX0" fmla="*/ 406400 w 609600"/>
                  <a:gd name="connsiteY0" fmla="*/ 0 h 6311900"/>
                  <a:gd name="connsiteX1" fmla="*/ 457200 w 609600"/>
                  <a:gd name="connsiteY1" fmla="*/ 495300 h 6311900"/>
                  <a:gd name="connsiteX2" fmla="*/ 533400 w 609600"/>
                  <a:gd name="connsiteY2" fmla="*/ 977900 h 6311900"/>
                  <a:gd name="connsiteX3" fmla="*/ 558800 w 609600"/>
                  <a:gd name="connsiteY3" fmla="*/ 1397000 h 6311900"/>
                  <a:gd name="connsiteX4" fmla="*/ 520700 w 609600"/>
                  <a:gd name="connsiteY4" fmla="*/ 1676400 h 6311900"/>
                  <a:gd name="connsiteX5" fmla="*/ 571500 w 609600"/>
                  <a:gd name="connsiteY5" fmla="*/ 2019300 h 6311900"/>
                  <a:gd name="connsiteX6" fmla="*/ 571500 w 609600"/>
                  <a:gd name="connsiteY6" fmla="*/ 2247900 h 6311900"/>
                  <a:gd name="connsiteX7" fmla="*/ 609600 w 609600"/>
                  <a:gd name="connsiteY7" fmla="*/ 2514600 h 6311900"/>
                  <a:gd name="connsiteX8" fmla="*/ 596900 w 609600"/>
                  <a:gd name="connsiteY8" fmla="*/ 2667000 h 6311900"/>
                  <a:gd name="connsiteX9" fmla="*/ 558800 w 609600"/>
                  <a:gd name="connsiteY9" fmla="*/ 2819400 h 6311900"/>
                  <a:gd name="connsiteX10" fmla="*/ 584200 w 609600"/>
                  <a:gd name="connsiteY10" fmla="*/ 3035300 h 6311900"/>
                  <a:gd name="connsiteX11" fmla="*/ 596900 w 609600"/>
                  <a:gd name="connsiteY11" fmla="*/ 3213100 h 6311900"/>
                  <a:gd name="connsiteX12" fmla="*/ 609600 w 609600"/>
                  <a:gd name="connsiteY12" fmla="*/ 3378200 h 6311900"/>
                  <a:gd name="connsiteX13" fmla="*/ 546100 w 609600"/>
                  <a:gd name="connsiteY13" fmla="*/ 3492500 h 6311900"/>
                  <a:gd name="connsiteX14" fmla="*/ 508000 w 609600"/>
                  <a:gd name="connsiteY14" fmla="*/ 3683000 h 6311900"/>
                  <a:gd name="connsiteX15" fmla="*/ 482600 w 609600"/>
                  <a:gd name="connsiteY15" fmla="*/ 3810000 h 6311900"/>
                  <a:gd name="connsiteX16" fmla="*/ 482600 w 609600"/>
                  <a:gd name="connsiteY16" fmla="*/ 3937000 h 6311900"/>
                  <a:gd name="connsiteX17" fmla="*/ 482600 w 609600"/>
                  <a:gd name="connsiteY17" fmla="*/ 4051300 h 6311900"/>
                  <a:gd name="connsiteX18" fmla="*/ 482600 w 609600"/>
                  <a:gd name="connsiteY18" fmla="*/ 4114800 h 6311900"/>
                  <a:gd name="connsiteX19" fmla="*/ 482600 w 609600"/>
                  <a:gd name="connsiteY19" fmla="*/ 4191000 h 6311900"/>
                  <a:gd name="connsiteX20" fmla="*/ 457200 w 609600"/>
                  <a:gd name="connsiteY20" fmla="*/ 4241800 h 6311900"/>
                  <a:gd name="connsiteX21" fmla="*/ 444500 w 609600"/>
                  <a:gd name="connsiteY21" fmla="*/ 4470400 h 6311900"/>
                  <a:gd name="connsiteX22" fmla="*/ 508000 w 609600"/>
                  <a:gd name="connsiteY22" fmla="*/ 4597400 h 6311900"/>
                  <a:gd name="connsiteX23" fmla="*/ 508000 w 609600"/>
                  <a:gd name="connsiteY23" fmla="*/ 4800600 h 6311900"/>
                  <a:gd name="connsiteX24" fmla="*/ 444500 w 609600"/>
                  <a:gd name="connsiteY24" fmla="*/ 5168900 h 6311900"/>
                  <a:gd name="connsiteX25" fmla="*/ 393700 w 609600"/>
                  <a:gd name="connsiteY25" fmla="*/ 5473700 h 6311900"/>
                  <a:gd name="connsiteX26" fmla="*/ 342900 w 609600"/>
                  <a:gd name="connsiteY26" fmla="*/ 5842000 h 6311900"/>
                  <a:gd name="connsiteX27" fmla="*/ 279400 w 609600"/>
                  <a:gd name="connsiteY27" fmla="*/ 6172200 h 6311900"/>
                  <a:gd name="connsiteX28" fmla="*/ 0 w 609600"/>
                  <a:gd name="connsiteY28" fmla="*/ 6311900 h 6311900"/>
                  <a:gd name="connsiteX29" fmla="*/ 114300 w 609600"/>
                  <a:gd name="connsiteY29" fmla="*/ 4241800 h 6311900"/>
                  <a:gd name="connsiteX30" fmla="*/ 76200 w 609600"/>
                  <a:gd name="connsiteY30" fmla="*/ 12700 h 6311900"/>
                  <a:gd name="connsiteX31" fmla="*/ 406400 w 609600"/>
                  <a:gd name="connsiteY31" fmla="*/ 0 h 6311900"/>
                  <a:gd name="connsiteX0" fmla="*/ 406400 w 609600"/>
                  <a:gd name="connsiteY0" fmla="*/ 0 h 6311900"/>
                  <a:gd name="connsiteX1" fmla="*/ 457200 w 609600"/>
                  <a:gd name="connsiteY1" fmla="*/ 495300 h 6311900"/>
                  <a:gd name="connsiteX2" fmla="*/ 533400 w 609600"/>
                  <a:gd name="connsiteY2" fmla="*/ 977900 h 6311900"/>
                  <a:gd name="connsiteX3" fmla="*/ 558800 w 609600"/>
                  <a:gd name="connsiteY3" fmla="*/ 1397000 h 6311900"/>
                  <a:gd name="connsiteX4" fmla="*/ 520700 w 609600"/>
                  <a:gd name="connsiteY4" fmla="*/ 1676400 h 6311900"/>
                  <a:gd name="connsiteX5" fmla="*/ 571500 w 609600"/>
                  <a:gd name="connsiteY5" fmla="*/ 2019300 h 6311900"/>
                  <a:gd name="connsiteX6" fmla="*/ 571500 w 609600"/>
                  <a:gd name="connsiteY6" fmla="*/ 2247900 h 6311900"/>
                  <a:gd name="connsiteX7" fmla="*/ 609600 w 609600"/>
                  <a:gd name="connsiteY7" fmla="*/ 2514600 h 6311900"/>
                  <a:gd name="connsiteX8" fmla="*/ 596900 w 609600"/>
                  <a:gd name="connsiteY8" fmla="*/ 2667000 h 6311900"/>
                  <a:gd name="connsiteX9" fmla="*/ 558800 w 609600"/>
                  <a:gd name="connsiteY9" fmla="*/ 2819400 h 6311900"/>
                  <a:gd name="connsiteX10" fmla="*/ 584200 w 609600"/>
                  <a:gd name="connsiteY10" fmla="*/ 3035300 h 6311900"/>
                  <a:gd name="connsiteX11" fmla="*/ 596900 w 609600"/>
                  <a:gd name="connsiteY11" fmla="*/ 3213100 h 6311900"/>
                  <a:gd name="connsiteX12" fmla="*/ 609600 w 609600"/>
                  <a:gd name="connsiteY12" fmla="*/ 3378200 h 6311900"/>
                  <a:gd name="connsiteX13" fmla="*/ 546100 w 609600"/>
                  <a:gd name="connsiteY13" fmla="*/ 3492500 h 6311900"/>
                  <a:gd name="connsiteX14" fmla="*/ 508000 w 609600"/>
                  <a:gd name="connsiteY14" fmla="*/ 3683000 h 6311900"/>
                  <a:gd name="connsiteX15" fmla="*/ 482600 w 609600"/>
                  <a:gd name="connsiteY15" fmla="*/ 3810000 h 6311900"/>
                  <a:gd name="connsiteX16" fmla="*/ 482600 w 609600"/>
                  <a:gd name="connsiteY16" fmla="*/ 3937000 h 6311900"/>
                  <a:gd name="connsiteX17" fmla="*/ 482600 w 609600"/>
                  <a:gd name="connsiteY17" fmla="*/ 4051300 h 6311900"/>
                  <a:gd name="connsiteX18" fmla="*/ 482600 w 609600"/>
                  <a:gd name="connsiteY18" fmla="*/ 4114800 h 6311900"/>
                  <a:gd name="connsiteX19" fmla="*/ 482600 w 609600"/>
                  <a:gd name="connsiteY19" fmla="*/ 4191000 h 6311900"/>
                  <a:gd name="connsiteX20" fmla="*/ 457200 w 609600"/>
                  <a:gd name="connsiteY20" fmla="*/ 4241800 h 6311900"/>
                  <a:gd name="connsiteX21" fmla="*/ 444500 w 609600"/>
                  <a:gd name="connsiteY21" fmla="*/ 4470400 h 6311900"/>
                  <a:gd name="connsiteX22" fmla="*/ 508000 w 609600"/>
                  <a:gd name="connsiteY22" fmla="*/ 4597400 h 6311900"/>
                  <a:gd name="connsiteX23" fmla="*/ 508000 w 609600"/>
                  <a:gd name="connsiteY23" fmla="*/ 4800600 h 6311900"/>
                  <a:gd name="connsiteX24" fmla="*/ 444500 w 609600"/>
                  <a:gd name="connsiteY24" fmla="*/ 5168900 h 6311900"/>
                  <a:gd name="connsiteX25" fmla="*/ 393700 w 609600"/>
                  <a:gd name="connsiteY25" fmla="*/ 5473700 h 6311900"/>
                  <a:gd name="connsiteX26" fmla="*/ 342900 w 609600"/>
                  <a:gd name="connsiteY26" fmla="*/ 5842000 h 6311900"/>
                  <a:gd name="connsiteX27" fmla="*/ 311298 w 609600"/>
                  <a:gd name="connsiteY27" fmla="*/ 6055242 h 6311900"/>
                  <a:gd name="connsiteX28" fmla="*/ 0 w 609600"/>
                  <a:gd name="connsiteY28" fmla="*/ 6311900 h 6311900"/>
                  <a:gd name="connsiteX29" fmla="*/ 114300 w 609600"/>
                  <a:gd name="connsiteY29" fmla="*/ 4241800 h 6311900"/>
                  <a:gd name="connsiteX30" fmla="*/ 76200 w 609600"/>
                  <a:gd name="connsiteY30" fmla="*/ 12700 h 6311900"/>
                  <a:gd name="connsiteX31" fmla="*/ 406400 w 609600"/>
                  <a:gd name="connsiteY31" fmla="*/ 0 h 6311900"/>
                  <a:gd name="connsiteX0" fmla="*/ 330200 w 533400"/>
                  <a:gd name="connsiteY0" fmla="*/ 0 h 6099248"/>
                  <a:gd name="connsiteX1" fmla="*/ 381000 w 533400"/>
                  <a:gd name="connsiteY1" fmla="*/ 495300 h 6099248"/>
                  <a:gd name="connsiteX2" fmla="*/ 457200 w 533400"/>
                  <a:gd name="connsiteY2" fmla="*/ 977900 h 6099248"/>
                  <a:gd name="connsiteX3" fmla="*/ 482600 w 533400"/>
                  <a:gd name="connsiteY3" fmla="*/ 1397000 h 6099248"/>
                  <a:gd name="connsiteX4" fmla="*/ 444500 w 533400"/>
                  <a:gd name="connsiteY4" fmla="*/ 1676400 h 6099248"/>
                  <a:gd name="connsiteX5" fmla="*/ 495300 w 533400"/>
                  <a:gd name="connsiteY5" fmla="*/ 2019300 h 6099248"/>
                  <a:gd name="connsiteX6" fmla="*/ 495300 w 533400"/>
                  <a:gd name="connsiteY6" fmla="*/ 2247900 h 6099248"/>
                  <a:gd name="connsiteX7" fmla="*/ 533400 w 533400"/>
                  <a:gd name="connsiteY7" fmla="*/ 2514600 h 6099248"/>
                  <a:gd name="connsiteX8" fmla="*/ 520700 w 533400"/>
                  <a:gd name="connsiteY8" fmla="*/ 2667000 h 6099248"/>
                  <a:gd name="connsiteX9" fmla="*/ 482600 w 533400"/>
                  <a:gd name="connsiteY9" fmla="*/ 2819400 h 6099248"/>
                  <a:gd name="connsiteX10" fmla="*/ 508000 w 533400"/>
                  <a:gd name="connsiteY10" fmla="*/ 3035300 h 6099248"/>
                  <a:gd name="connsiteX11" fmla="*/ 520700 w 533400"/>
                  <a:gd name="connsiteY11" fmla="*/ 3213100 h 6099248"/>
                  <a:gd name="connsiteX12" fmla="*/ 533400 w 533400"/>
                  <a:gd name="connsiteY12" fmla="*/ 3378200 h 6099248"/>
                  <a:gd name="connsiteX13" fmla="*/ 469900 w 533400"/>
                  <a:gd name="connsiteY13" fmla="*/ 3492500 h 6099248"/>
                  <a:gd name="connsiteX14" fmla="*/ 431800 w 533400"/>
                  <a:gd name="connsiteY14" fmla="*/ 3683000 h 6099248"/>
                  <a:gd name="connsiteX15" fmla="*/ 406400 w 533400"/>
                  <a:gd name="connsiteY15" fmla="*/ 3810000 h 6099248"/>
                  <a:gd name="connsiteX16" fmla="*/ 406400 w 533400"/>
                  <a:gd name="connsiteY16" fmla="*/ 3937000 h 6099248"/>
                  <a:gd name="connsiteX17" fmla="*/ 406400 w 533400"/>
                  <a:gd name="connsiteY17" fmla="*/ 4051300 h 6099248"/>
                  <a:gd name="connsiteX18" fmla="*/ 406400 w 533400"/>
                  <a:gd name="connsiteY18" fmla="*/ 4114800 h 6099248"/>
                  <a:gd name="connsiteX19" fmla="*/ 406400 w 533400"/>
                  <a:gd name="connsiteY19" fmla="*/ 4191000 h 6099248"/>
                  <a:gd name="connsiteX20" fmla="*/ 381000 w 533400"/>
                  <a:gd name="connsiteY20" fmla="*/ 4241800 h 6099248"/>
                  <a:gd name="connsiteX21" fmla="*/ 368300 w 533400"/>
                  <a:gd name="connsiteY21" fmla="*/ 4470400 h 6099248"/>
                  <a:gd name="connsiteX22" fmla="*/ 431800 w 533400"/>
                  <a:gd name="connsiteY22" fmla="*/ 4597400 h 6099248"/>
                  <a:gd name="connsiteX23" fmla="*/ 431800 w 533400"/>
                  <a:gd name="connsiteY23" fmla="*/ 4800600 h 6099248"/>
                  <a:gd name="connsiteX24" fmla="*/ 368300 w 533400"/>
                  <a:gd name="connsiteY24" fmla="*/ 5168900 h 6099248"/>
                  <a:gd name="connsiteX25" fmla="*/ 317500 w 533400"/>
                  <a:gd name="connsiteY25" fmla="*/ 5473700 h 6099248"/>
                  <a:gd name="connsiteX26" fmla="*/ 266700 w 533400"/>
                  <a:gd name="connsiteY26" fmla="*/ 5842000 h 6099248"/>
                  <a:gd name="connsiteX27" fmla="*/ 235098 w 533400"/>
                  <a:gd name="connsiteY27" fmla="*/ 6055242 h 6099248"/>
                  <a:gd name="connsiteX28" fmla="*/ 136451 w 533400"/>
                  <a:gd name="connsiteY28" fmla="*/ 6099248 h 6099248"/>
                  <a:gd name="connsiteX29" fmla="*/ 38100 w 533400"/>
                  <a:gd name="connsiteY29" fmla="*/ 4241800 h 6099248"/>
                  <a:gd name="connsiteX30" fmla="*/ 0 w 533400"/>
                  <a:gd name="connsiteY30" fmla="*/ 12700 h 6099248"/>
                  <a:gd name="connsiteX31" fmla="*/ 330200 w 533400"/>
                  <a:gd name="connsiteY31" fmla="*/ 0 h 6099248"/>
                  <a:gd name="connsiteX0" fmla="*/ 330200 w 533400"/>
                  <a:gd name="connsiteY0" fmla="*/ 0 h 6099248"/>
                  <a:gd name="connsiteX1" fmla="*/ 381000 w 533400"/>
                  <a:gd name="connsiteY1" fmla="*/ 495300 h 6099248"/>
                  <a:gd name="connsiteX2" fmla="*/ 457200 w 533400"/>
                  <a:gd name="connsiteY2" fmla="*/ 977900 h 6099248"/>
                  <a:gd name="connsiteX3" fmla="*/ 482600 w 533400"/>
                  <a:gd name="connsiteY3" fmla="*/ 1397000 h 6099248"/>
                  <a:gd name="connsiteX4" fmla="*/ 444500 w 533400"/>
                  <a:gd name="connsiteY4" fmla="*/ 1676400 h 6099248"/>
                  <a:gd name="connsiteX5" fmla="*/ 495300 w 533400"/>
                  <a:gd name="connsiteY5" fmla="*/ 2019300 h 6099248"/>
                  <a:gd name="connsiteX6" fmla="*/ 495300 w 533400"/>
                  <a:gd name="connsiteY6" fmla="*/ 2247900 h 6099248"/>
                  <a:gd name="connsiteX7" fmla="*/ 533400 w 533400"/>
                  <a:gd name="connsiteY7" fmla="*/ 2514600 h 6099248"/>
                  <a:gd name="connsiteX8" fmla="*/ 520700 w 533400"/>
                  <a:gd name="connsiteY8" fmla="*/ 2667000 h 6099248"/>
                  <a:gd name="connsiteX9" fmla="*/ 482600 w 533400"/>
                  <a:gd name="connsiteY9" fmla="*/ 2819400 h 6099248"/>
                  <a:gd name="connsiteX10" fmla="*/ 508000 w 533400"/>
                  <a:gd name="connsiteY10" fmla="*/ 3035300 h 6099248"/>
                  <a:gd name="connsiteX11" fmla="*/ 520700 w 533400"/>
                  <a:gd name="connsiteY11" fmla="*/ 3213100 h 6099248"/>
                  <a:gd name="connsiteX12" fmla="*/ 533400 w 533400"/>
                  <a:gd name="connsiteY12" fmla="*/ 3378200 h 6099248"/>
                  <a:gd name="connsiteX13" fmla="*/ 469900 w 533400"/>
                  <a:gd name="connsiteY13" fmla="*/ 3492500 h 6099248"/>
                  <a:gd name="connsiteX14" fmla="*/ 431800 w 533400"/>
                  <a:gd name="connsiteY14" fmla="*/ 3683000 h 6099248"/>
                  <a:gd name="connsiteX15" fmla="*/ 406400 w 533400"/>
                  <a:gd name="connsiteY15" fmla="*/ 3810000 h 6099248"/>
                  <a:gd name="connsiteX16" fmla="*/ 406400 w 533400"/>
                  <a:gd name="connsiteY16" fmla="*/ 3937000 h 6099248"/>
                  <a:gd name="connsiteX17" fmla="*/ 406400 w 533400"/>
                  <a:gd name="connsiteY17" fmla="*/ 4051300 h 6099248"/>
                  <a:gd name="connsiteX18" fmla="*/ 406400 w 533400"/>
                  <a:gd name="connsiteY18" fmla="*/ 4114800 h 6099248"/>
                  <a:gd name="connsiteX19" fmla="*/ 406400 w 533400"/>
                  <a:gd name="connsiteY19" fmla="*/ 4191000 h 6099248"/>
                  <a:gd name="connsiteX20" fmla="*/ 381000 w 533400"/>
                  <a:gd name="connsiteY20" fmla="*/ 4241800 h 6099248"/>
                  <a:gd name="connsiteX21" fmla="*/ 368300 w 533400"/>
                  <a:gd name="connsiteY21" fmla="*/ 4470400 h 6099248"/>
                  <a:gd name="connsiteX22" fmla="*/ 431800 w 533400"/>
                  <a:gd name="connsiteY22" fmla="*/ 4597400 h 6099248"/>
                  <a:gd name="connsiteX23" fmla="*/ 431800 w 533400"/>
                  <a:gd name="connsiteY23" fmla="*/ 4800600 h 6099248"/>
                  <a:gd name="connsiteX24" fmla="*/ 368300 w 533400"/>
                  <a:gd name="connsiteY24" fmla="*/ 5168900 h 6099248"/>
                  <a:gd name="connsiteX25" fmla="*/ 317500 w 533400"/>
                  <a:gd name="connsiteY25" fmla="*/ 5473700 h 6099248"/>
                  <a:gd name="connsiteX26" fmla="*/ 266700 w 533400"/>
                  <a:gd name="connsiteY26" fmla="*/ 5842000 h 6099248"/>
                  <a:gd name="connsiteX27" fmla="*/ 235098 w 533400"/>
                  <a:gd name="connsiteY27" fmla="*/ 6055242 h 6099248"/>
                  <a:gd name="connsiteX28" fmla="*/ 136451 w 533400"/>
                  <a:gd name="connsiteY28" fmla="*/ 6099248 h 6099248"/>
                  <a:gd name="connsiteX29" fmla="*/ 0 w 533400"/>
                  <a:gd name="connsiteY29" fmla="*/ 12700 h 6099248"/>
                  <a:gd name="connsiteX30" fmla="*/ 330200 w 533400"/>
                  <a:gd name="connsiteY30" fmla="*/ 0 h 6099248"/>
                  <a:gd name="connsiteX0" fmla="*/ 213242 w 416442"/>
                  <a:gd name="connsiteY0" fmla="*/ 0 h 6099248"/>
                  <a:gd name="connsiteX1" fmla="*/ 264042 w 416442"/>
                  <a:gd name="connsiteY1" fmla="*/ 495300 h 6099248"/>
                  <a:gd name="connsiteX2" fmla="*/ 340242 w 416442"/>
                  <a:gd name="connsiteY2" fmla="*/ 977900 h 6099248"/>
                  <a:gd name="connsiteX3" fmla="*/ 365642 w 416442"/>
                  <a:gd name="connsiteY3" fmla="*/ 1397000 h 6099248"/>
                  <a:gd name="connsiteX4" fmla="*/ 327542 w 416442"/>
                  <a:gd name="connsiteY4" fmla="*/ 1676400 h 6099248"/>
                  <a:gd name="connsiteX5" fmla="*/ 378342 w 416442"/>
                  <a:gd name="connsiteY5" fmla="*/ 2019300 h 6099248"/>
                  <a:gd name="connsiteX6" fmla="*/ 378342 w 416442"/>
                  <a:gd name="connsiteY6" fmla="*/ 2247900 h 6099248"/>
                  <a:gd name="connsiteX7" fmla="*/ 416442 w 416442"/>
                  <a:gd name="connsiteY7" fmla="*/ 2514600 h 6099248"/>
                  <a:gd name="connsiteX8" fmla="*/ 403742 w 416442"/>
                  <a:gd name="connsiteY8" fmla="*/ 2667000 h 6099248"/>
                  <a:gd name="connsiteX9" fmla="*/ 365642 w 416442"/>
                  <a:gd name="connsiteY9" fmla="*/ 2819400 h 6099248"/>
                  <a:gd name="connsiteX10" fmla="*/ 391042 w 416442"/>
                  <a:gd name="connsiteY10" fmla="*/ 3035300 h 6099248"/>
                  <a:gd name="connsiteX11" fmla="*/ 403742 w 416442"/>
                  <a:gd name="connsiteY11" fmla="*/ 3213100 h 6099248"/>
                  <a:gd name="connsiteX12" fmla="*/ 416442 w 416442"/>
                  <a:gd name="connsiteY12" fmla="*/ 3378200 h 6099248"/>
                  <a:gd name="connsiteX13" fmla="*/ 352942 w 416442"/>
                  <a:gd name="connsiteY13" fmla="*/ 3492500 h 6099248"/>
                  <a:gd name="connsiteX14" fmla="*/ 314842 w 416442"/>
                  <a:gd name="connsiteY14" fmla="*/ 3683000 h 6099248"/>
                  <a:gd name="connsiteX15" fmla="*/ 289442 w 416442"/>
                  <a:gd name="connsiteY15" fmla="*/ 3810000 h 6099248"/>
                  <a:gd name="connsiteX16" fmla="*/ 289442 w 416442"/>
                  <a:gd name="connsiteY16" fmla="*/ 3937000 h 6099248"/>
                  <a:gd name="connsiteX17" fmla="*/ 289442 w 416442"/>
                  <a:gd name="connsiteY17" fmla="*/ 4051300 h 6099248"/>
                  <a:gd name="connsiteX18" fmla="*/ 289442 w 416442"/>
                  <a:gd name="connsiteY18" fmla="*/ 4114800 h 6099248"/>
                  <a:gd name="connsiteX19" fmla="*/ 289442 w 416442"/>
                  <a:gd name="connsiteY19" fmla="*/ 4191000 h 6099248"/>
                  <a:gd name="connsiteX20" fmla="*/ 264042 w 416442"/>
                  <a:gd name="connsiteY20" fmla="*/ 4241800 h 6099248"/>
                  <a:gd name="connsiteX21" fmla="*/ 251342 w 416442"/>
                  <a:gd name="connsiteY21" fmla="*/ 4470400 h 6099248"/>
                  <a:gd name="connsiteX22" fmla="*/ 314842 w 416442"/>
                  <a:gd name="connsiteY22" fmla="*/ 4597400 h 6099248"/>
                  <a:gd name="connsiteX23" fmla="*/ 314842 w 416442"/>
                  <a:gd name="connsiteY23" fmla="*/ 4800600 h 6099248"/>
                  <a:gd name="connsiteX24" fmla="*/ 251342 w 416442"/>
                  <a:gd name="connsiteY24" fmla="*/ 5168900 h 6099248"/>
                  <a:gd name="connsiteX25" fmla="*/ 200542 w 416442"/>
                  <a:gd name="connsiteY25" fmla="*/ 5473700 h 6099248"/>
                  <a:gd name="connsiteX26" fmla="*/ 149742 w 416442"/>
                  <a:gd name="connsiteY26" fmla="*/ 5842000 h 6099248"/>
                  <a:gd name="connsiteX27" fmla="*/ 118140 w 416442"/>
                  <a:gd name="connsiteY27" fmla="*/ 6055242 h 6099248"/>
                  <a:gd name="connsiteX28" fmla="*/ 19493 w 416442"/>
                  <a:gd name="connsiteY28" fmla="*/ 6099248 h 6099248"/>
                  <a:gd name="connsiteX29" fmla="*/ 0 w 416442"/>
                  <a:gd name="connsiteY29" fmla="*/ 12700 h 6099248"/>
                  <a:gd name="connsiteX30" fmla="*/ 213242 w 416442"/>
                  <a:gd name="connsiteY30" fmla="*/ 0 h 6099248"/>
                  <a:gd name="connsiteX0" fmla="*/ 194537 w 397737"/>
                  <a:gd name="connsiteY0" fmla="*/ 0 h 6099248"/>
                  <a:gd name="connsiteX1" fmla="*/ 245337 w 397737"/>
                  <a:gd name="connsiteY1" fmla="*/ 495300 h 6099248"/>
                  <a:gd name="connsiteX2" fmla="*/ 321537 w 397737"/>
                  <a:gd name="connsiteY2" fmla="*/ 977900 h 6099248"/>
                  <a:gd name="connsiteX3" fmla="*/ 346937 w 397737"/>
                  <a:gd name="connsiteY3" fmla="*/ 1397000 h 6099248"/>
                  <a:gd name="connsiteX4" fmla="*/ 308837 w 397737"/>
                  <a:gd name="connsiteY4" fmla="*/ 1676400 h 6099248"/>
                  <a:gd name="connsiteX5" fmla="*/ 359637 w 397737"/>
                  <a:gd name="connsiteY5" fmla="*/ 2019300 h 6099248"/>
                  <a:gd name="connsiteX6" fmla="*/ 359637 w 397737"/>
                  <a:gd name="connsiteY6" fmla="*/ 2247900 h 6099248"/>
                  <a:gd name="connsiteX7" fmla="*/ 397737 w 397737"/>
                  <a:gd name="connsiteY7" fmla="*/ 2514600 h 6099248"/>
                  <a:gd name="connsiteX8" fmla="*/ 385037 w 397737"/>
                  <a:gd name="connsiteY8" fmla="*/ 2667000 h 6099248"/>
                  <a:gd name="connsiteX9" fmla="*/ 346937 w 397737"/>
                  <a:gd name="connsiteY9" fmla="*/ 2819400 h 6099248"/>
                  <a:gd name="connsiteX10" fmla="*/ 372337 w 397737"/>
                  <a:gd name="connsiteY10" fmla="*/ 3035300 h 6099248"/>
                  <a:gd name="connsiteX11" fmla="*/ 385037 w 397737"/>
                  <a:gd name="connsiteY11" fmla="*/ 3213100 h 6099248"/>
                  <a:gd name="connsiteX12" fmla="*/ 397737 w 397737"/>
                  <a:gd name="connsiteY12" fmla="*/ 3378200 h 6099248"/>
                  <a:gd name="connsiteX13" fmla="*/ 334237 w 397737"/>
                  <a:gd name="connsiteY13" fmla="*/ 3492500 h 6099248"/>
                  <a:gd name="connsiteX14" fmla="*/ 296137 w 397737"/>
                  <a:gd name="connsiteY14" fmla="*/ 3683000 h 6099248"/>
                  <a:gd name="connsiteX15" fmla="*/ 270737 w 397737"/>
                  <a:gd name="connsiteY15" fmla="*/ 3810000 h 6099248"/>
                  <a:gd name="connsiteX16" fmla="*/ 270737 w 397737"/>
                  <a:gd name="connsiteY16" fmla="*/ 3937000 h 6099248"/>
                  <a:gd name="connsiteX17" fmla="*/ 270737 w 397737"/>
                  <a:gd name="connsiteY17" fmla="*/ 4051300 h 6099248"/>
                  <a:gd name="connsiteX18" fmla="*/ 270737 w 397737"/>
                  <a:gd name="connsiteY18" fmla="*/ 4114800 h 6099248"/>
                  <a:gd name="connsiteX19" fmla="*/ 270737 w 397737"/>
                  <a:gd name="connsiteY19" fmla="*/ 4191000 h 6099248"/>
                  <a:gd name="connsiteX20" fmla="*/ 245337 w 397737"/>
                  <a:gd name="connsiteY20" fmla="*/ 4241800 h 6099248"/>
                  <a:gd name="connsiteX21" fmla="*/ 232637 w 397737"/>
                  <a:gd name="connsiteY21" fmla="*/ 4470400 h 6099248"/>
                  <a:gd name="connsiteX22" fmla="*/ 296137 w 397737"/>
                  <a:gd name="connsiteY22" fmla="*/ 4597400 h 6099248"/>
                  <a:gd name="connsiteX23" fmla="*/ 296137 w 397737"/>
                  <a:gd name="connsiteY23" fmla="*/ 4800600 h 6099248"/>
                  <a:gd name="connsiteX24" fmla="*/ 232637 w 397737"/>
                  <a:gd name="connsiteY24" fmla="*/ 5168900 h 6099248"/>
                  <a:gd name="connsiteX25" fmla="*/ 181837 w 397737"/>
                  <a:gd name="connsiteY25" fmla="*/ 5473700 h 6099248"/>
                  <a:gd name="connsiteX26" fmla="*/ 131037 w 397737"/>
                  <a:gd name="connsiteY26" fmla="*/ 5842000 h 6099248"/>
                  <a:gd name="connsiteX27" fmla="*/ 99435 w 397737"/>
                  <a:gd name="connsiteY27" fmla="*/ 6055242 h 6099248"/>
                  <a:gd name="connsiteX28" fmla="*/ 788 w 397737"/>
                  <a:gd name="connsiteY28" fmla="*/ 6099248 h 6099248"/>
                  <a:gd name="connsiteX29" fmla="*/ 23825 w 397737"/>
                  <a:gd name="connsiteY29" fmla="*/ 2068 h 6099248"/>
                  <a:gd name="connsiteX30" fmla="*/ 194537 w 397737"/>
                  <a:gd name="connsiteY30" fmla="*/ 0 h 6099248"/>
                  <a:gd name="connsiteX0" fmla="*/ 195441 w 398641"/>
                  <a:gd name="connsiteY0" fmla="*/ 0 h 6099248"/>
                  <a:gd name="connsiteX1" fmla="*/ 246241 w 398641"/>
                  <a:gd name="connsiteY1" fmla="*/ 495300 h 6099248"/>
                  <a:gd name="connsiteX2" fmla="*/ 322441 w 398641"/>
                  <a:gd name="connsiteY2" fmla="*/ 977900 h 6099248"/>
                  <a:gd name="connsiteX3" fmla="*/ 347841 w 398641"/>
                  <a:gd name="connsiteY3" fmla="*/ 1397000 h 6099248"/>
                  <a:gd name="connsiteX4" fmla="*/ 309741 w 398641"/>
                  <a:gd name="connsiteY4" fmla="*/ 1676400 h 6099248"/>
                  <a:gd name="connsiteX5" fmla="*/ 360541 w 398641"/>
                  <a:gd name="connsiteY5" fmla="*/ 2019300 h 6099248"/>
                  <a:gd name="connsiteX6" fmla="*/ 360541 w 398641"/>
                  <a:gd name="connsiteY6" fmla="*/ 2247900 h 6099248"/>
                  <a:gd name="connsiteX7" fmla="*/ 398641 w 398641"/>
                  <a:gd name="connsiteY7" fmla="*/ 2514600 h 6099248"/>
                  <a:gd name="connsiteX8" fmla="*/ 385941 w 398641"/>
                  <a:gd name="connsiteY8" fmla="*/ 2667000 h 6099248"/>
                  <a:gd name="connsiteX9" fmla="*/ 347841 w 398641"/>
                  <a:gd name="connsiteY9" fmla="*/ 2819400 h 6099248"/>
                  <a:gd name="connsiteX10" fmla="*/ 373241 w 398641"/>
                  <a:gd name="connsiteY10" fmla="*/ 3035300 h 6099248"/>
                  <a:gd name="connsiteX11" fmla="*/ 385941 w 398641"/>
                  <a:gd name="connsiteY11" fmla="*/ 3213100 h 6099248"/>
                  <a:gd name="connsiteX12" fmla="*/ 398641 w 398641"/>
                  <a:gd name="connsiteY12" fmla="*/ 3378200 h 6099248"/>
                  <a:gd name="connsiteX13" fmla="*/ 335141 w 398641"/>
                  <a:gd name="connsiteY13" fmla="*/ 3492500 h 6099248"/>
                  <a:gd name="connsiteX14" fmla="*/ 297041 w 398641"/>
                  <a:gd name="connsiteY14" fmla="*/ 3683000 h 6099248"/>
                  <a:gd name="connsiteX15" fmla="*/ 271641 w 398641"/>
                  <a:gd name="connsiteY15" fmla="*/ 3810000 h 6099248"/>
                  <a:gd name="connsiteX16" fmla="*/ 271641 w 398641"/>
                  <a:gd name="connsiteY16" fmla="*/ 3937000 h 6099248"/>
                  <a:gd name="connsiteX17" fmla="*/ 271641 w 398641"/>
                  <a:gd name="connsiteY17" fmla="*/ 4051300 h 6099248"/>
                  <a:gd name="connsiteX18" fmla="*/ 271641 w 398641"/>
                  <a:gd name="connsiteY18" fmla="*/ 4114800 h 6099248"/>
                  <a:gd name="connsiteX19" fmla="*/ 271641 w 398641"/>
                  <a:gd name="connsiteY19" fmla="*/ 4191000 h 6099248"/>
                  <a:gd name="connsiteX20" fmla="*/ 246241 w 398641"/>
                  <a:gd name="connsiteY20" fmla="*/ 4241800 h 6099248"/>
                  <a:gd name="connsiteX21" fmla="*/ 233541 w 398641"/>
                  <a:gd name="connsiteY21" fmla="*/ 4470400 h 6099248"/>
                  <a:gd name="connsiteX22" fmla="*/ 297041 w 398641"/>
                  <a:gd name="connsiteY22" fmla="*/ 4597400 h 6099248"/>
                  <a:gd name="connsiteX23" fmla="*/ 297041 w 398641"/>
                  <a:gd name="connsiteY23" fmla="*/ 4800600 h 6099248"/>
                  <a:gd name="connsiteX24" fmla="*/ 233541 w 398641"/>
                  <a:gd name="connsiteY24" fmla="*/ 5168900 h 6099248"/>
                  <a:gd name="connsiteX25" fmla="*/ 182741 w 398641"/>
                  <a:gd name="connsiteY25" fmla="*/ 5473700 h 6099248"/>
                  <a:gd name="connsiteX26" fmla="*/ 131941 w 398641"/>
                  <a:gd name="connsiteY26" fmla="*/ 5842000 h 6099248"/>
                  <a:gd name="connsiteX27" fmla="*/ 100339 w 398641"/>
                  <a:gd name="connsiteY27" fmla="*/ 6055242 h 6099248"/>
                  <a:gd name="connsiteX28" fmla="*/ 1692 w 398641"/>
                  <a:gd name="connsiteY28" fmla="*/ 6099248 h 6099248"/>
                  <a:gd name="connsiteX29" fmla="*/ 3464 w 398641"/>
                  <a:gd name="connsiteY29" fmla="*/ 2068 h 6099248"/>
                  <a:gd name="connsiteX30" fmla="*/ 195441 w 398641"/>
                  <a:gd name="connsiteY30" fmla="*/ 0 h 6099248"/>
                  <a:gd name="connsiteX0" fmla="*/ 202609 w 405809"/>
                  <a:gd name="connsiteY0" fmla="*/ 0 h 6099248"/>
                  <a:gd name="connsiteX1" fmla="*/ 253409 w 405809"/>
                  <a:gd name="connsiteY1" fmla="*/ 495300 h 6099248"/>
                  <a:gd name="connsiteX2" fmla="*/ 329609 w 405809"/>
                  <a:gd name="connsiteY2" fmla="*/ 977900 h 6099248"/>
                  <a:gd name="connsiteX3" fmla="*/ 355009 w 405809"/>
                  <a:gd name="connsiteY3" fmla="*/ 1397000 h 6099248"/>
                  <a:gd name="connsiteX4" fmla="*/ 316909 w 405809"/>
                  <a:gd name="connsiteY4" fmla="*/ 1676400 h 6099248"/>
                  <a:gd name="connsiteX5" fmla="*/ 367709 w 405809"/>
                  <a:gd name="connsiteY5" fmla="*/ 2019300 h 6099248"/>
                  <a:gd name="connsiteX6" fmla="*/ 367709 w 405809"/>
                  <a:gd name="connsiteY6" fmla="*/ 2247900 h 6099248"/>
                  <a:gd name="connsiteX7" fmla="*/ 405809 w 405809"/>
                  <a:gd name="connsiteY7" fmla="*/ 2514600 h 6099248"/>
                  <a:gd name="connsiteX8" fmla="*/ 393109 w 405809"/>
                  <a:gd name="connsiteY8" fmla="*/ 2667000 h 6099248"/>
                  <a:gd name="connsiteX9" fmla="*/ 355009 w 405809"/>
                  <a:gd name="connsiteY9" fmla="*/ 2819400 h 6099248"/>
                  <a:gd name="connsiteX10" fmla="*/ 380409 w 405809"/>
                  <a:gd name="connsiteY10" fmla="*/ 3035300 h 6099248"/>
                  <a:gd name="connsiteX11" fmla="*/ 393109 w 405809"/>
                  <a:gd name="connsiteY11" fmla="*/ 3213100 h 6099248"/>
                  <a:gd name="connsiteX12" fmla="*/ 405809 w 405809"/>
                  <a:gd name="connsiteY12" fmla="*/ 3378200 h 6099248"/>
                  <a:gd name="connsiteX13" fmla="*/ 342309 w 405809"/>
                  <a:gd name="connsiteY13" fmla="*/ 3492500 h 6099248"/>
                  <a:gd name="connsiteX14" fmla="*/ 304209 w 405809"/>
                  <a:gd name="connsiteY14" fmla="*/ 3683000 h 6099248"/>
                  <a:gd name="connsiteX15" fmla="*/ 278809 w 405809"/>
                  <a:gd name="connsiteY15" fmla="*/ 3810000 h 6099248"/>
                  <a:gd name="connsiteX16" fmla="*/ 278809 w 405809"/>
                  <a:gd name="connsiteY16" fmla="*/ 3937000 h 6099248"/>
                  <a:gd name="connsiteX17" fmla="*/ 278809 w 405809"/>
                  <a:gd name="connsiteY17" fmla="*/ 4051300 h 6099248"/>
                  <a:gd name="connsiteX18" fmla="*/ 278809 w 405809"/>
                  <a:gd name="connsiteY18" fmla="*/ 4114800 h 6099248"/>
                  <a:gd name="connsiteX19" fmla="*/ 278809 w 405809"/>
                  <a:gd name="connsiteY19" fmla="*/ 4191000 h 6099248"/>
                  <a:gd name="connsiteX20" fmla="*/ 253409 w 405809"/>
                  <a:gd name="connsiteY20" fmla="*/ 4241800 h 6099248"/>
                  <a:gd name="connsiteX21" fmla="*/ 240709 w 405809"/>
                  <a:gd name="connsiteY21" fmla="*/ 4470400 h 6099248"/>
                  <a:gd name="connsiteX22" fmla="*/ 304209 w 405809"/>
                  <a:gd name="connsiteY22" fmla="*/ 4597400 h 6099248"/>
                  <a:gd name="connsiteX23" fmla="*/ 304209 w 405809"/>
                  <a:gd name="connsiteY23" fmla="*/ 4800600 h 6099248"/>
                  <a:gd name="connsiteX24" fmla="*/ 240709 w 405809"/>
                  <a:gd name="connsiteY24" fmla="*/ 5168900 h 6099248"/>
                  <a:gd name="connsiteX25" fmla="*/ 189909 w 405809"/>
                  <a:gd name="connsiteY25" fmla="*/ 5473700 h 6099248"/>
                  <a:gd name="connsiteX26" fmla="*/ 139109 w 405809"/>
                  <a:gd name="connsiteY26" fmla="*/ 5842000 h 6099248"/>
                  <a:gd name="connsiteX27" fmla="*/ 107507 w 405809"/>
                  <a:gd name="connsiteY27" fmla="*/ 6055242 h 6099248"/>
                  <a:gd name="connsiteX28" fmla="*/ 8860 w 405809"/>
                  <a:gd name="connsiteY28" fmla="*/ 6099248 h 6099248"/>
                  <a:gd name="connsiteX29" fmla="*/ 0 w 405809"/>
                  <a:gd name="connsiteY29" fmla="*/ 2068 h 6099248"/>
                  <a:gd name="connsiteX30" fmla="*/ 202609 w 405809"/>
                  <a:gd name="connsiteY30" fmla="*/ 0 h 6099248"/>
                  <a:gd name="connsiteX0" fmla="*/ 202609 w 405809"/>
                  <a:gd name="connsiteY0" fmla="*/ 0 h 6056718"/>
                  <a:gd name="connsiteX1" fmla="*/ 253409 w 405809"/>
                  <a:gd name="connsiteY1" fmla="*/ 495300 h 6056718"/>
                  <a:gd name="connsiteX2" fmla="*/ 329609 w 405809"/>
                  <a:gd name="connsiteY2" fmla="*/ 977900 h 6056718"/>
                  <a:gd name="connsiteX3" fmla="*/ 355009 w 405809"/>
                  <a:gd name="connsiteY3" fmla="*/ 1397000 h 6056718"/>
                  <a:gd name="connsiteX4" fmla="*/ 316909 w 405809"/>
                  <a:gd name="connsiteY4" fmla="*/ 1676400 h 6056718"/>
                  <a:gd name="connsiteX5" fmla="*/ 367709 w 405809"/>
                  <a:gd name="connsiteY5" fmla="*/ 2019300 h 6056718"/>
                  <a:gd name="connsiteX6" fmla="*/ 367709 w 405809"/>
                  <a:gd name="connsiteY6" fmla="*/ 2247900 h 6056718"/>
                  <a:gd name="connsiteX7" fmla="*/ 405809 w 405809"/>
                  <a:gd name="connsiteY7" fmla="*/ 2514600 h 6056718"/>
                  <a:gd name="connsiteX8" fmla="*/ 393109 w 405809"/>
                  <a:gd name="connsiteY8" fmla="*/ 2667000 h 6056718"/>
                  <a:gd name="connsiteX9" fmla="*/ 355009 w 405809"/>
                  <a:gd name="connsiteY9" fmla="*/ 2819400 h 6056718"/>
                  <a:gd name="connsiteX10" fmla="*/ 380409 w 405809"/>
                  <a:gd name="connsiteY10" fmla="*/ 3035300 h 6056718"/>
                  <a:gd name="connsiteX11" fmla="*/ 393109 w 405809"/>
                  <a:gd name="connsiteY11" fmla="*/ 3213100 h 6056718"/>
                  <a:gd name="connsiteX12" fmla="*/ 405809 w 405809"/>
                  <a:gd name="connsiteY12" fmla="*/ 3378200 h 6056718"/>
                  <a:gd name="connsiteX13" fmla="*/ 342309 w 405809"/>
                  <a:gd name="connsiteY13" fmla="*/ 3492500 h 6056718"/>
                  <a:gd name="connsiteX14" fmla="*/ 304209 w 405809"/>
                  <a:gd name="connsiteY14" fmla="*/ 3683000 h 6056718"/>
                  <a:gd name="connsiteX15" fmla="*/ 278809 w 405809"/>
                  <a:gd name="connsiteY15" fmla="*/ 3810000 h 6056718"/>
                  <a:gd name="connsiteX16" fmla="*/ 278809 w 405809"/>
                  <a:gd name="connsiteY16" fmla="*/ 3937000 h 6056718"/>
                  <a:gd name="connsiteX17" fmla="*/ 278809 w 405809"/>
                  <a:gd name="connsiteY17" fmla="*/ 4051300 h 6056718"/>
                  <a:gd name="connsiteX18" fmla="*/ 278809 w 405809"/>
                  <a:gd name="connsiteY18" fmla="*/ 4114800 h 6056718"/>
                  <a:gd name="connsiteX19" fmla="*/ 278809 w 405809"/>
                  <a:gd name="connsiteY19" fmla="*/ 4191000 h 6056718"/>
                  <a:gd name="connsiteX20" fmla="*/ 253409 w 405809"/>
                  <a:gd name="connsiteY20" fmla="*/ 4241800 h 6056718"/>
                  <a:gd name="connsiteX21" fmla="*/ 240709 w 405809"/>
                  <a:gd name="connsiteY21" fmla="*/ 4470400 h 6056718"/>
                  <a:gd name="connsiteX22" fmla="*/ 304209 w 405809"/>
                  <a:gd name="connsiteY22" fmla="*/ 4597400 h 6056718"/>
                  <a:gd name="connsiteX23" fmla="*/ 304209 w 405809"/>
                  <a:gd name="connsiteY23" fmla="*/ 4800600 h 6056718"/>
                  <a:gd name="connsiteX24" fmla="*/ 240709 w 405809"/>
                  <a:gd name="connsiteY24" fmla="*/ 5168900 h 6056718"/>
                  <a:gd name="connsiteX25" fmla="*/ 189909 w 405809"/>
                  <a:gd name="connsiteY25" fmla="*/ 5473700 h 6056718"/>
                  <a:gd name="connsiteX26" fmla="*/ 139109 w 405809"/>
                  <a:gd name="connsiteY26" fmla="*/ 5842000 h 6056718"/>
                  <a:gd name="connsiteX27" fmla="*/ 107507 w 405809"/>
                  <a:gd name="connsiteY27" fmla="*/ 6055242 h 6056718"/>
                  <a:gd name="connsiteX28" fmla="*/ 8860 w 405809"/>
                  <a:gd name="connsiteY28" fmla="*/ 6056718 h 6056718"/>
                  <a:gd name="connsiteX29" fmla="*/ 0 w 405809"/>
                  <a:gd name="connsiteY29" fmla="*/ 2068 h 6056718"/>
                  <a:gd name="connsiteX30" fmla="*/ 202609 w 405809"/>
                  <a:gd name="connsiteY30" fmla="*/ 0 h 6056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05809" h="6056718">
                    <a:moveTo>
                      <a:pt x="202609" y="0"/>
                    </a:moveTo>
                    <a:lnTo>
                      <a:pt x="253409" y="495300"/>
                    </a:lnTo>
                    <a:lnTo>
                      <a:pt x="329609" y="977900"/>
                    </a:lnTo>
                    <a:lnTo>
                      <a:pt x="355009" y="1397000"/>
                    </a:lnTo>
                    <a:lnTo>
                      <a:pt x="316909" y="1676400"/>
                    </a:lnTo>
                    <a:lnTo>
                      <a:pt x="367709" y="2019300"/>
                    </a:lnTo>
                    <a:lnTo>
                      <a:pt x="367709" y="2247900"/>
                    </a:lnTo>
                    <a:lnTo>
                      <a:pt x="405809" y="2514600"/>
                    </a:lnTo>
                    <a:lnTo>
                      <a:pt x="393109" y="2667000"/>
                    </a:lnTo>
                    <a:lnTo>
                      <a:pt x="355009" y="2819400"/>
                    </a:lnTo>
                    <a:lnTo>
                      <a:pt x="380409" y="3035300"/>
                    </a:lnTo>
                    <a:lnTo>
                      <a:pt x="393109" y="3213100"/>
                    </a:lnTo>
                    <a:lnTo>
                      <a:pt x="405809" y="3378200"/>
                    </a:lnTo>
                    <a:lnTo>
                      <a:pt x="342309" y="3492500"/>
                    </a:lnTo>
                    <a:lnTo>
                      <a:pt x="304209" y="3683000"/>
                    </a:lnTo>
                    <a:lnTo>
                      <a:pt x="278809" y="3810000"/>
                    </a:lnTo>
                    <a:lnTo>
                      <a:pt x="278809" y="3937000"/>
                    </a:lnTo>
                    <a:lnTo>
                      <a:pt x="278809" y="4051300"/>
                    </a:lnTo>
                    <a:lnTo>
                      <a:pt x="278809" y="4114800"/>
                    </a:lnTo>
                    <a:lnTo>
                      <a:pt x="278809" y="4191000"/>
                    </a:lnTo>
                    <a:lnTo>
                      <a:pt x="253409" y="4241800"/>
                    </a:lnTo>
                    <a:lnTo>
                      <a:pt x="240709" y="4470400"/>
                    </a:lnTo>
                    <a:lnTo>
                      <a:pt x="304209" y="4597400"/>
                    </a:lnTo>
                    <a:lnTo>
                      <a:pt x="304209" y="4800600"/>
                    </a:lnTo>
                    <a:lnTo>
                      <a:pt x="240709" y="5168900"/>
                    </a:lnTo>
                    <a:lnTo>
                      <a:pt x="189909" y="5473700"/>
                    </a:lnTo>
                    <a:lnTo>
                      <a:pt x="139109" y="5842000"/>
                    </a:lnTo>
                    <a:lnTo>
                      <a:pt x="107507" y="6055242"/>
                    </a:lnTo>
                    <a:lnTo>
                      <a:pt x="8860" y="6056718"/>
                    </a:lnTo>
                    <a:cubicBezTo>
                      <a:pt x="2362" y="4027869"/>
                      <a:pt x="6498" y="2030917"/>
                      <a:pt x="0" y="2068"/>
                    </a:cubicBezTo>
                    <a:lnTo>
                      <a:pt x="202609" y="0"/>
                    </a:lnTo>
                    <a:close/>
                  </a:path>
                </a:pathLst>
              </a:custGeom>
              <a:solidFill>
                <a:schemeClr val="tx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85572429-57B9-41F4-B88A-B201D67FAC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biLevel thresh="25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89474" b="98830" l="93905" r="99323">
                            <a14:foregroundMark x1="96562" y1="91982" x2="96562" y2="91982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228" t="88305" r="-149" b="-1"/>
              <a:stretch/>
            </p:blipFill>
            <p:spPr>
              <a:xfrm>
                <a:off x="7765426" y="898353"/>
                <a:ext cx="553454" cy="80210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718778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11273</TotalTime>
  <Words>28</Words>
  <Application>Microsoft Office PowerPoint</Application>
  <PresentationFormat>Widescreen</PresentationFormat>
  <Paragraphs>11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Fogg, Sarah</dc:creator>
  <cp:lastModifiedBy>Fogg, Sarah</cp:lastModifiedBy>
  <cp:revision>1</cp:revision>
  <dcterms:created xsi:type="dcterms:W3CDTF">2023-01-19T20:08:46Z</dcterms:created>
  <dcterms:modified xsi:type="dcterms:W3CDTF">2023-01-27T16:02:21Z</dcterms:modified>
</cp:coreProperties>
</file>

<file path=docProps/thumbnail.jpeg>
</file>